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0A9BEF-CC7C-427A-83EE-57E279F351FD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F9DCF230-CF1A-43F6-9388-5FF10442D858}">
      <dgm:prSet/>
      <dgm:spPr/>
      <dgm:t>
        <a:bodyPr/>
        <a:lstStyle/>
        <a:p>
          <a:r>
            <a:rPr lang="en-US"/>
            <a:t>Biden FY22</a:t>
          </a:r>
        </a:p>
      </dgm:t>
    </dgm:pt>
    <dgm:pt modelId="{88D1A859-DA2B-4E91-A555-8AB9AD92AFF4}" type="parTrans" cxnId="{1663BEDF-8F33-4A6A-AB11-A367643D8520}">
      <dgm:prSet/>
      <dgm:spPr/>
      <dgm:t>
        <a:bodyPr/>
        <a:lstStyle/>
        <a:p>
          <a:endParaRPr lang="en-US"/>
        </a:p>
      </dgm:t>
    </dgm:pt>
    <dgm:pt modelId="{4ACE5703-9FC3-4325-A646-2E6DD38740A8}" type="sibTrans" cxnId="{1663BEDF-8F33-4A6A-AB11-A367643D8520}">
      <dgm:prSet/>
      <dgm:spPr/>
      <dgm:t>
        <a:bodyPr/>
        <a:lstStyle/>
        <a:p>
          <a:endParaRPr lang="en-US"/>
        </a:p>
      </dgm:t>
    </dgm:pt>
    <dgm:pt modelId="{EF13DA00-AD40-4695-BF61-FAE0A5A9DE82}">
      <dgm:prSet/>
      <dgm:spPr/>
      <dgm:t>
        <a:bodyPr/>
        <a:lstStyle/>
        <a:p>
          <a:r>
            <a:rPr lang="en-US" i="1"/>
            <a:t>Details in packet</a:t>
          </a:r>
          <a:endParaRPr lang="en-US"/>
        </a:p>
      </dgm:t>
    </dgm:pt>
    <dgm:pt modelId="{D3032B29-F5FA-4084-9B4C-54CC3943888B}" type="parTrans" cxnId="{23267E71-29D4-4962-9AB8-18257F1C848D}">
      <dgm:prSet/>
      <dgm:spPr/>
      <dgm:t>
        <a:bodyPr/>
        <a:lstStyle/>
        <a:p>
          <a:endParaRPr lang="en-US"/>
        </a:p>
      </dgm:t>
    </dgm:pt>
    <dgm:pt modelId="{DAC70001-8D91-4701-8696-4065577D04D4}" type="sibTrans" cxnId="{23267E71-29D4-4962-9AB8-18257F1C848D}">
      <dgm:prSet/>
      <dgm:spPr/>
      <dgm:t>
        <a:bodyPr/>
        <a:lstStyle/>
        <a:p>
          <a:endParaRPr lang="en-US"/>
        </a:p>
      </dgm:t>
    </dgm:pt>
    <dgm:pt modelId="{679B7159-5025-498A-95BE-3D96D6CAF9D2}">
      <dgm:prSet/>
      <dgm:spPr/>
      <dgm:t>
        <a:bodyPr/>
        <a:lstStyle/>
        <a:p>
          <a:r>
            <a:rPr lang="en-US" i="1"/>
            <a:t>Major increases for USED overall, prioritizes Title I and IDEA</a:t>
          </a:r>
          <a:endParaRPr lang="en-US"/>
        </a:p>
      </dgm:t>
    </dgm:pt>
    <dgm:pt modelId="{10D5E7C8-4F90-49EC-90F2-B019395C32CA}" type="parTrans" cxnId="{F2693C48-B16D-47A2-BA2B-A67D7FD3120E}">
      <dgm:prSet/>
      <dgm:spPr/>
      <dgm:t>
        <a:bodyPr/>
        <a:lstStyle/>
        <a:p>
          <a:endParaRPr lang="en-US"/>
        </a:p>
      </dgm:t>
    </dgm:pt>
    <dgm:pt modelId="{D277ABB7-F6D8-4CDF-809C-319801BEBE91}" type="sibTrans" cxnId="{F2693C48-B16D-47A2-BA2B-A67D7FD3120E}">
      <dgm:prSet/>
      <dgm:spPr/>
      <dgm:t>
        <a:bodyPr/>
        <a:lstStyle/>
        <a:p>
          <a:endParaRPr lang="en-US"/>
        </a:p>
      </dgm:t>
    </dgm:pt>
    <dgm:pt modelId="{80B990DA-62D7-4850-A85E-EC0F8C80D1E6}">
      <dgm:prSet/>
      <dgm:spPr/>
      <dgm:t>
        <a:bodyPr/>
        <a:lstStyle/>
        <a:p>
          <a:r>
            <a:rPr lang="en-US"/>
            <a:t>Infrastructure (Part I of II) </a:t>
          </a:r>
        </a:p>
      </dgm:t>
    </dgm:pt>
    <dgm:pt modelId="{FDDB0DED-D088-4C07-B1A1-60F2CA23E47B}" type="parTrans" cxnId="{C7AE25DA-8255-4B4F-8400-50D34ECDC598}">
      <dgm:prSet/>
      <dgm:spPr/>
      <dgm:t>
        <a:bodyPr/>
        <a:lstStyle/>
        <a:p>
          <a:endParaRPr lang="en-US"/>
        </a:p>
      </dgm:t>
    </dgm:pt>
    <dgm:pt modelId="{40BF155C-294A-4073-B028-36D8321E7620}" type="sibTrans" cxnId="{C7AE25DA-8255-4B4F-8400-50D34ECDC598}">
      <dgm:prSet/>
      <dgm:spPr/>
      <dgm:t>
        <a:bodyPr/>
        <a:lstStyle/>
        <a:p>
          <a:endParaRPr lang="en-US"/>
        </a:p>
      </dgm:t>
    </dgm:pt>
    <dgm:pt modelId="{63636938-7482-4D9D-804F-9D7D751189B9}">
      <dgm:prSet/>
      <dgm:spPr/>
      <dgm:t>
        <a:bodyPr/>
        <a:lstStyle/>
        <a:p>
          <a:r>
            <a:rPr lang="en-US"/>
            <a:t>$$ for school modernization/construction; upgrade child care facilities; workforce development; improving broadband; reduce all lead pipes</a:t>
          </a:r>
        </a:p>
      </dgm:t>
    </dgm:pt>
    <dgm:pt modelId="{36A89199-A21F-4EAE-B596-52D53CBC7D8E}" type="parTrans" cxnId="{F53AD4BA-5CF0-487B-A4C0-A5D45AF9ADD4}">
      <dgm:prSet/>
      <dgm:spPr/>
      <dgm:t>
        <a:bodyPr/>
        <a:lstStyle/>
        <a:p>
          <a:endParaRPr lang="en-US"/>
        </a:p>
      </dgm:t>
    </dgm:pt>
    <dgm:pt modelId="{ADA2BA6C-2F14-4D9B-90C0-943A5F11716F}" type="sibTrans" cxnId="{F53AD4BA-5CF0-487B-A4C0-A5D45AF9ADD4}">
      <dgm:prSet/>
      <dgm:spPr/>
      <dgm:t>
        <a:bodyPr/>
        <a:lstStyle/>
        <a:p>
          <a:endParaRPr lang="en-US"/>
        </a:p>
      </dgm:t>
    </dgm:pt>
    <dgm:pt modelId="{D0E52D91-88F0-4872-89FA-38239437056C}">
      <dgm:prSet/>
      <dgm:spPr/>
      <dgm:t>
        <a:bodyPr/>
        <a:lstStyle/>
        <a:p>
          <a:r>
            <a:rPr lang="en-US"/>
            <a:t>Part II expected to include funding for universal PreK</a:t>
          </a:r>
        </a:p>
      </dgm:t>
    </dgm:pt>
    <dgm:pt modelId="{6CC985FA-2C37-4D7F-9AAE-E6FB0D8058D3}" type="parTrans" cxnId="{2F8ADB4A-ACB3-4297-99CC-B82AD0BDF00E}">
      <dgm:prSet/>
      <dgm:spPr/>
      <dgm:t>
        <a:bodyPr/>
        <a:lstStyle/>
        <a:p>
          <a:endParaRPr lang="en-US"/>
        </a:p>
      </dgm:t>
    </dgm:pt>
    <dgm:pt modelId="{BA377AB6-95AB-4251-A6A7-85655F099C96}" type="sibTrans" cxnId="{2F8ADB4A-ACB3-4297-99CC-B82AD0BDF00E}">
      <dgm:prSet/>
      <dgm:spPr/>
      <dgm:t>
        <a:bodyPr/>
        <a:lstStyle/>
        <a:p>
          <a:endParaRPr lang="en-US"/>
        </a:p>
      </dgm:t>
    </dgm:pt>
    <dgm:pt modelId="{6544ECA2-F7B9-4033-9D37-2ACC43120F2B}">
      <dgm:prSet/>
      <dgm:spPr/>
      <dgm:t>
        <a:bodyPr/>
        <a:lstStyle/>
        <a:p>
          <a:r>
            <a:rPr lang="en-US"/>
            <a:t>Next steps?</a:t>
          </a:r>
        </a:p>
      </dgm:t>
    </dgm:pt>
    <dgm:pt modelId="{F7FF37FC-091B-4E5A-B828-1EE092F92117}" type="parTrans" cxnId="{A7AF3AF5-6FEF-42ED-89A3-13A69817F5F0}">
      <dgm:prSet/>
      <dgm:spPr/>
      <dgm:t>
        <a:bodyPr/>
        <a:lstStyle/>
        <a:p>
          <a:endParaRPr lang="en-US"/>
        </a:p>
      </dgm:t>
    </dgm:pt>
    <dgm:pt modelId="{5802CE77-75BC-44ED-9084-39A713A3E38B}" type="sibTrans" cxnId="{A7AF3AF5-6FEF-42ED-89A3-13A69817F5F0}">
      <dgm:prSet/>
      <dgm:spPr/>
      <dgm:t>
        <a:bodyPr/>
        <a:lstStyle/>
        <a:p>
          <a:endParaRPr lang="en-US"/>
        </a:p>
      </dgm:t>
    </dgm:pt>
    <dgm:pt modelId="{F51A3826-95E5-43C1-9E12-DD69465EE40A}">
      <dgm:prSet/>
      <dgm:spPr/>
      <dgm:t>
        <a:bodyPr/>
        <a:lstStyle/>
        <a:p>
          <a:r>
            <a:rPr lang="en-US"/>
            <a:t>To Congress. Biden budget likely dead on arrival in terms of overall number, but not funding trends</a:t>
          </a:r>
        </a:p>
      </dgm:t>
    </dgm:pt>
    <dgm:pt modelId="{D5B8B93C-BFDF-4BA4-88E7-A838275592AB}" type="parTrans" cxnId="{63447D11-299B-4B31-B21D-A26BAEB85C50}">
      <dgm:prSet/>
      <dgm:spPr/>
      <dgm:t>
        <a:bodyPr/>
        <a:lstStyle/>
        <a:p>
          <a:endParaRPr lang="en-US"/>
        </a:p>
      </dgm:t>
    </dgm:pt>
    <dgm:pt modelId="{7A479802-694A-488D-8FA7-1EEC8A2734FC}" type="sibTrans" cxnId="{63447D11-299B-4B31-B21D-A26BAEB85C50}">
      <dgm:prSet/>
      <dgm:spPr/>
      <dgm:t>
        <a:bodyPr/>
        <a:lstStyle/>
        <a:p>
          <a:endParaRPr lang="en-US"/>
        </a:p>
      </dgm:t>
    </dgm:pt>
    <dgm:pt modelId="{6AE29A1F-0696-4987-941C-B30AA6887481}" type="pres">
      <dgm:prSet presAssocID="{190A9BEF-CC7C-427A-83EE-57E279F351FD}" presName="linear" presStyleCnt="0">
        <dgm:presLayoutVars>
          <dgm:animLvl val="lvl"/>
          <dgm:resizeHandles val="exact"/>
        </dgm:presLayoutVars>
      </dgm:prSet>
      <dgm:spPr/>
    </dgm:pt>
    <dgm:pt modelId="{CF0A1CE8-DD5D-480A-8359-68FDD982CBF1}" type="pres">
      <dgm:prSet presAssocID="{F9DCF230-CF1A-43F6-9388-5FF10442D858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61021DEB-3ACC-45A1-AFA0-D23F2DDAD185}" type="pres">
      <dgm:prSet presAssocID="{F9DCF230-CF1A-43F6-9388-5FF10442D858}" presName="childText" presStyleLbl="revTx" presStyleIdx="0" presStyleCnt="3">
        <dgm:presLayoutVars>
          <dgm:bulletEnabled val="1"/>
        </dgm:presLayoutVars>
      </dgm:prSet>
      <dgm:spPr/>
    </dgm:pt>
    <dgm:pt modelId="{A0F872BF-ECCF-4DDC-B0DE-A9C9FCC4FE5F}" type="pres">
      <dgm:prSet presAssocID="{80B990DA-62D7-4850-A85E-EC0F8C80D1E6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6B556C84-4F41-4FD3-8404-B65E1121FE62}" type="pres">
      <dgm:prSet presAssocID="{80B990DA-62D7-4850-A85E-EC0F8C80D1E6}" presName="childText" presStyleLbl="revTx" presStyleIdx="1" presStyleCnt="3">
        <dgm:presLayoutVars>
          <dgm:bulletEnabled val="1"/>
        </dgm:presLayoutVars>
      </dgm:prSet>
      <dgm:spPr/>
    </dgm:pt>
    <dgm:pt modelId="{7CE9FB21-E4D6-4518-BC53-1F56C357AD89}" type="pres">
      <dgm:prSet presAssocID="{6544ECA2-F7B9-4033-9D37-2ACC43120F2B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9E9E0A51-0C14-4F28-8240-C6003C7A10DB}" type="pres">
      <dgm:prSet presAssocID="{6544ECA2-F7B9-4033-9D37-2ACC43120F2B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63447D11-299B-4B31-B21D-A26BAEB85C50}" srcId="{6544ECA2-F7B9-4033-9D37-2ACC43120F2B}" destId="{F51A3826-95E5-43C1-9E12-DD69465EE40A}" srcOrd="0" destOrd="0" parTransId="{D5B8B93C-BFDF-4BA4-88E7-A838275592AB}" sibTransId="{7A479802-694A-488D-8FA7-1EEC8A2734FC}"/>
    <dgm:cxn modelId="{AC7D4F30-3549-4D61-8811-17E0B3142D4C}" type="presOf" srcId="{EF13DA00-AD40-4695-BF61-FAE0A5A9DE82}" destId="{61021DEB-3ACC-45A1-AFA0-D23F2DDAD185}" srcOrd="0" destOrd="0" presId="urn:microsoft.com/office/officeart/2005/8/layout/vList2"/>
    <dgm:cxn modelId="{B1656D3A-25BC-4AC6-9284-2479EFBA588D}" type="presOf" srcId="{D0E52D91-88F0-4872-89FA-38239437056C}" destId="{6B556C84-4F41-4FD3-8404-B65E1121FE62}" srcOrd="0" destOrd="1" presId="urn:microsoft.com/office/officeart/2005/8/layout/vList2"/>
    <dgm:cxn modelId="{4ECC6A64-BC98-4ED2-A9E6-25C7906CF207}" type="presOf" srcId="{679B7159-5025-498A-95BE-3D96D6CAF9D2}" destId="{61021DEB-3ACC-45A1-AFA0-D23F2DDAD185}" srcOrd="0" destOrd="1" presId="urn:microsoft.com/office/officeart/2005/8/layout/vList2"/>
    <dgm:cxn modelId="{F2693C48-B16D-47A2-BA2B-A67D7FD3120E}" srcId="{F9DCF230-CF1A-43F6-9388-5FF10442D858}" destId="{679B7159-5025-498A-95BE-3D96D6CAF9D2}" srcOrd="1" destOrd="0" parTransId="{10D5E7C8-4F90-49EC-90F2-B019395C32CA}" sibTransId="{D277ABB7-F6D8-4CDF-809C-319801BEBE91}"/>
    <dgm:cxn modelId="{89B05B48-FC77-4547-A39A-7B4F40BCB980}" type="presOf" srcId="{63636938-7482-4D9D-804F-9D7D751189B9}" destId="{6B556C84-4F41-4FD3-8404-B65E1121FE62}" srcOrd="0" destOrd="0" presId="urn:microsoft.com/office/officeart/2005/8/layout/vList2"/>
    <dgm:cxn modelId="{889DB348-8F01-41D9-B738-015D5BE8E2FD}" type="presOf" srcId="{6544ECA2-F7B9-4033-9D37-2ACC43120F2B}" destId="{7CE9FB21-E4D6-4518-BC53-1F56C357AD89}" srcOrd="0" destOrd="0" presId="urn:microsoft.com/office/officeart/2005/8/layout/vList2"/>
    <dgm:cxn modelId="{2F8ADB4A-ACB3-4297-99CC-B82AD0BDF00E}" srcId="{80B990DA-62D7-4850-A85E-EC0F8C80D1E6}" destId="{D0E52D91-88F0-4872-89FA-38239437056C}" srcOrd="1" destOrd="0" parTransId="{6CC985FA-2C37-4D7F-9AAE-E6FB0D8058D3}" sibTransId="{BA377AB6-95AB-4251-A6A7-85655F099C96}"/>
    <dgm:cxn modelId="{23267E71-29D4-4962-9AB8-18257F1C848D}" srcId="{F9DCF230-CF1A-43F6-9388-5FF10442D858}" destId="{EF13DA00-AD40-4695-BF61-FAE0A5A9DE82}" srcOrd="0" destOrd="0" parTransId="{D3032B29-F5FA-4084-9B4C-54CC3943888B}" sibTransId="{DAC70001-8D91-4701-8696-4065577D04D4}"/>
    <dgm:cxn modelId="{E2096A7B-46F9-4B5A-9620-6BEB092AA329}" type="presOf" srcId="{F9DCF230-CF1A-43F6-9388-5FF10442D858}" destId="{CF0A1CE8-DD5D-480A-8359-68FDD982CBF1}" srcOrd="0" destOrd="0" presId="urn:microsoft.com/office/officeart/2005/8/layout/vList2"/>
    <dgm:cxn modelId="{513D527D-A193-466A-BFF8-59B290BCC84A}" type="presOf" srcId="{F51A3826-95E5-43C1-9E12-DD69465EE40A}" destId="{9E9E0A51-0C14-4F28-8240-C6003C7A10DB}" srcOrd="0" destOrd="0" presId="urn:microsoft.com/office/officeart/2005/8/layout/vList2"/>
    <dgm:cxn modelId="{334210AF-A72F-49A1-816C-BDDB76281FFB}" type="presOf" srcId="{80B990DA-62D7-4850-A85E-EC0F8C80D1E6}" destId="{A0F872BF-ECCF-4DDC-B0DE-A9C9FCC4FE5F}" srcOrd="0" destOrd="0" presId="urn:microsoft.com/office/officeart/2005/8/layout/vList2"/>
    <dgm:cxn modelId="{F53AD4BA-5CF0-487B-A4C0-A5D45AF9ADD4}" srcId="{80B990DA-62D7-4850-A85E-EC0F8C80D1E6}" destId="{63636938-7482-4D9D-804F-9D7D751189B9}" srcOrd="0" destOrd="0" parTransId="{36A89199-A21F-4EAE-B596-52D53CBC7D8E}" sibTransId="{ADA2BA6C-2F14-4D9B-90C0-943A5F11716F}"/>
    <dgm:cxn modelId="{C7AE25DA-8255-4B4F-8400-50D34ECDC598}" srcId="{190A9BEF-CC7C-427A-83EE-57E279F351FD}" destId="{80B990DA-62D7-4850-A85E-EC0F8C80D1E6}" srcOrd="1" destOrd="0" parTransId="{FDDB0DED-D088-4C07-B1A1-60F2CA23E47B}" sibTransId="{40BF155C-294A-4073-B028-36D8321E7620}"/>
    <dgm:cxn modelId="{9EE741DE-3964-41BF-B8A7-FA005F9C3642}" type="presOf" srcId="{190A9BEF-CC7C-427A-83EE-57E279F351FD}" destId="{6AE29A1F-0696-4987-941C-B30AA6887481}" srcOrd="0" destOrd="0" presId="urn:microsoft.com/office/officeart/2005/8/layout/vList2"/>
    <dgm:cxn modelId="{1663BEDF-8F33-4A6A-AB11-A367643D8520}" srcId="{190A9BEF-CC7C-427A-83EE-57E279F351FD}" destId="{F9DCF230-CF1A-43F6-9388-5FF10442D858}" srcOrd="0" destOrd="0" parTransId="{88D1A859-DA2B-4E91-A555-8AB9AD92AFF4}" sibTransId="{4ACE5703-9FC3-4325-A646-2E6DD38740A8}"/>
    <dgm:cxn modelId="{A7AF3AF5-6FEF-42ED-89A3-13A69817F5F0}" srcId="{190A9BEF-CC7C-427A-83EE-57E279F351FD}" destId="{6544ECA2-F7B9-4033-9D37-2ACC43120F2B}" srcOrd="2" destOrd="0" parTransId="{F7FF37FC-091B-4E5A-B828-1EE092F92117}" sibTransId="{5802CE77-75BC-44ED-9084-39A713A3E38B}"/>
    <dgm:cxn modelId="{6B9D5E30-6438-4228-8877-3649D58C856E}" type="presParOf" srcId="{6AE29A1F-0696-4987-941C-B30AA6887481}" destId="{CF0A1CE8-DD5D-480A-8359-68FDD982CBF1}" srcOrd="0" destOrd="0" presId="urn:microsoft.com/office/officeart/2005/8/layout/vList2"/>
    <dgm:cxn modelId="{17D50298-93C8-44A5-B6CC-995366722B75}" type="presParOf" srcId="{6AE29A1F-0696-4987-941C-B30AA6887481}" destId="{61021DEB-3ACC-45A1-AFA0-D23F2DDAD185}" srcOrd="1" destOrd="0" presId="urn:microsoft.com/office/officeart/2005/8/layout/vList2"/>
    <dgm:cxn modelId="{B12BC3E1-46CA-4408-AA89-B3D85D46C099}" type="presParOf" srcId="{6AE29A1F-0696-4987-941C-B30AA6887481}" destId="{A0F872BF-ECCF-4DDC-B0DE-A9C9FCC4FE5F}" srcOrd="2" destOrd="0" presId="urn:microsoft.com/office/officeart/2005/8/layout/vList2"/>
    <dgm:cxn modelId="{1E001F73-3587-4127-ABA4-26CD57719CCF}" type="presParOf" srcId="{6AE29A1F-0696-4987-941C-B30AA6887481}" destId="{6B556C84-4F41-4FD3-8404-B65E1121FE62}" srcOrd="3" destOrd="0" presId="urn:microsoft.com/office/officeart/2005/8/layout/vList2"/>
    <dgm:cxn modelId="{F59E6DFB-90D2-478E-B626-7516170BE364}" type="presParOf" srcId="{6AE29A1F-0696-4987-941C-B30AA6887481}" destId="{7CE9FB21-E4D6-4518-BC53-1F56C357AD89}" srcOrd="4" destOrd="0" presId="urn:microsoft.com/office/officeart/2005/8/layout/vList2"/>
    <dgm:cxn modelId="{E89C5874-4AD7-41C9-B324-33A44DD99683}" type="presParOf" srcId="{6AE29A1F-0696-4987-941C-B30AA6887481}" destId="{9E9E0A51-0C14-4F28-8240-C6003C7A10DB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3132F78-E5EA-431A-BC34-A99D1CED6D52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3C615391-38AD-42C8-9B9A-DF78700EF575}">
      <dgm:prSet/>
      <dgm:spPr/>
      <dgm:t>
        <a:bodyPr/>
        <a:lstStyle/>
        <a:p>
          <a:r>
            <a:rPr lang="en-US"/>
            <a:t>FCC</a:t>
          </a:r>
        </a:p>
      </dgm:t>
    </dgm:pt>
    <dgm:pt modelId="{7BC13C83-6A98-43FE-9FFE-2977820C861E}" type="parTrans" cxnId="{26B51571-87AE-4237-8C45-AA52977FDC59}">
      <dgm:prSet/>
      <dgm:spPr/>
      <dgm:t>
        <a:bodyPr/>
        <a:lstStyle/>
        <a:p>
          <a:endParaRPr lang="en-US"/>
        </a:p>
      </dgm:t>
    </dgm:pt>
    <dgm:pt modelId="{158583D1-BDB0-44B5-9B97-7D3377541B1B}" type="sibTrans" cxnId="{26B51571-87AE-4237-8C45-AA52977FDC59}">
      <dgm:prSet/>
      <dgm:spPr/>
      <dgm:t>
        <a:bodyPr/>
        <a:lstStyle/>
        <a:p>
          <a:endParaRPr lang="en-US"/>
        </a:p>
      </dgm:t>
    </dgm:pt>
    <dgm:pt modelId="{90D2AEC6-CE0E-4CAD-9B24-53A32E314234}">
      <dgm:prSet/>
      <dgm:spPr/>
      <dgm:t>
        <a:bodyPr/>
        <a:lstStyle/>
        <a:p>
          <a:r>
            <a:rPr lang="en-US"/>
            <a:t>Working on structure and implementation of $7.2 b for Erate via ARP</a:t>
          </a:r>
        </a:p>
      </dgm:t>
    </dgm:pt>
    <dgm:pt modelId="{0F32F18E-6100-4290-BF04-7C312F01A645}" type="parTrans" cxnId="{E8EAE647-33C5-4AC5-9C33-B1E5C860121F}">
      <dgm:prSet/>
      <dgm:spPr/>
      <dgm:t>
        <a:bodyPr/>
        <a:lstStyle/>
        <a:p>
          <a:endParaRPr lang="en-US"/>
        </a:p>
      </dgm:t>
    </dgm:pt>
    <dgm:pt modelId="{5C03FE1C-138D-49FB-A93D-ACBCECB140B4}" type="sibTrans" cxnId="{E8EAE647-33C5-4AC5-9C33-B1E5C860121F}">
      <dgm:prSet/>
      <dgm:spPr/>
      <dgm:t>
        <a:bodyPr/>
        <a:lstStyle/>
        <a:p>
          <a:endParaRPr lang="en-US"/>
        </a:p>
      </dgm:t>
    </dgm:pt>
    <dgm:pt modelId="{79A75444-206A-4958-85C7-CF681E44874B}">
      <dgm:prSet/>
      <dgm:spPr/>
      <dgm:t>
        <a:bodyPr/>
        <a:lstStyle/>
        <a:p>
          <a:r>
            <a:rPr lang="en-US"/>
            <a:t>USDA</a:t>
          </a:r>
        </a:p>
      </dgm:t>
    </dgm:pt>
    <dgm:pt modelId="{C5E923F5-D56D-4D04-8E10-3284C61140DD}" type="parTrans" cxnId="{D854F9BD-4931-4829-87BF-E3A6592DB064}">
      <dgm:prSet/>
      <dgm:spPr/>
      <dgm:t>
        <a:bodyPr/>
        <a:lstStyle/>
        <a:p>
          <a:endParaRPr lang="en-US"/>
        </a:p>
      </dgm:t>
    </dgm:pt>
    <dgm:pt modelId="{A18BB7AB-BA9F-4890-9D35-37AB0F49381D}" type="sibTrans" cxnId="{D854F9BD-4931-4829-87BF-E3A6592DB064}">
      <dgm:prSet/>
      <dgm:spPr/>
      <dgm:t>
        <a:bodyPr/>
        <a:lstStyle/>
        <a:p>
          <a:endParaRPr lang="en-US"/>
        </a:p>
      </dgm:t>
    </dgm:pt>
    <dgm:pt modelId="{66515438-E97C-4416-BF77-3C312F18B0A8}">
      <dgm:prSet/>
      <dgm:spPr/>
      <dgm:t>
        <a:bodyPr/>
        <a:lstStyle/>
        <a:p>
          <a:r>
            <a:rPr lang="en-US"/>
            <a:t>Announced (today!) extension of school nutrition flexibilities through 21-22 school year </a:t>
          </a:r>
        </a:p>
      </dgm:t>
    </dgm:pt>
    <dgm:pt modelId="{3CB4ACE7-97D3-427F-A1F9-AD866A632329}" type="parTrans" cxnId="{D592260C-B201-4FDB-9104-0862D1EF7A87}">
      <dgm:prSet/>
      <dgm:spPr/>
      <dgm:t>
        <a:bodyPr/>
        <a:lstStyle/>
        <a:p>
          <a:endParaRPr lang="en-US"/>
        </a:p>
      </dgm:t>
    </dgm:pt>
    <dgm:pt modelId="{4109C8AE-8717-4871-A4D9-0EE3DDA76D6D}" type="sibTrans" cxnId="{D592260C-B201-4FDB-9104-0862D1EF7A87}">
      <dgm:prSet/>
      <dgm:spPr/>
      <dgm:t>
        <a:bodyPr/>
        <a:lstStyle/>
        <a:p>
          <a:endParaRPr lang="en-US"/>
        </a:p>
      </dgm:t>
    </dgm:pt>
    <dgm:pt modelId="{22710D06-D57F-4988-BBBD-7E6CAA7E4A08}">
      <dgm:prSet/>
      <dgm:spPr/>
      <dgm:t>
        <a:bodyPr/>
        <a:lstStyle/>
        <a:p>
          <a:r>
            <a:rPr lang="en-US"/>
            <a:t>USED</a:t>
          </a:r>
        </a:p>
      </dgm:t>
    </dgm:pt>
    <dgm:pt modelId="{4987AF62-8558-4A2C-8634-8AEBF0DAE329}" type="parTrans" cxnId="{71AEC249-D618-4CF1-86F4-765BE0E449B8}">
      <dgm:prSet/>
      <dgm:spPr/>
      <dgm:t>
        <a:bodyPr/>
        <a:lstStyle/>
        <a:p>
          <a:endParaRPr lang="en-US"/>
        </a:p>
      </dgm:t>
    </dgm:pt>
    <dgm:pt modelId="{8F3C822B-FC9D-488E-8910-2D309E68EBBC}" type="sibTrans" cxnId="{71AEC249-D618-4CF1-86F4-765BE0E449B8}">
      <dgm:prSet/>
      <dgm:spPr/>
      <dgm:t>
        <a:bodyPr/>
        <a:lstStyle/>
        <a:p>
          <a:endParaRPr lang="en-US"/>
        </a:p>
      </dgm:t>
    </dgm:pt>
    <dgm:pt modelId="{46880A7E-CC7D-4F8B-BE31-46EE48F183AC}">
      <dgm:prSet/>
      <dgm:spPr/>
      <dgm:t>
        <a:bodyPr/>
        <a:lstStyle/>
        <a:p>
          <a:r>
            <a:rPr lang="en-US"/>
            <a:t>Released Maintenance of Effort Guidance 4/19</a:t>
          </a:r>
        </a:p>
      </dgm:t>
    </dgm:pt>
    <dgm:pt modelId="{39D3DA6C-50EA-4E0F-9F16-012D02D88E37}" type="parTrans" cxnId="{6A59928A-C3A2-4ED3-97BF-82ABF9DACD90}">
      <dgm:prSet/>
      <dgm:spPr/>
      <dgm:t>
        <a:bodyPr/>
        <a:lstStyle/>
        <a:p>
          <a:endParaRPr lang="en-US"/>
        </a:p>
      </dgm:t>
    </dgm:pt>
    <dgm:pt modelId="{9DAAB19E-7543-4A8A-BEA1-6496C5605C2C}" type="sibTrans" cxnId="{6A59928A-C3A2-4ED3-97BF-82ABF9DACD90}">
      <dgm:prSet/>
      <dgm:spPr/>
      <dgm:t>
        <a:bodyPr/>
        <a:lstStyle/>
        <a:p>
          <a:endParaRPr lang="en-US"/>
        </a:p>
      </dgm:t>
    </dgm:pt>
    <dgm:pt modelId="{6EA50C42-C845-4FA3-8177-C82C8B99104C}">
      <dgm:prSet/>
      <dgm:spPr/>
      <dgm:t>
        <a:bodyPr/>
        <a:lstStyle/>
        <a:p>
          <a:r>
            <a:rPr lang="en-US"/>
            <a:t>Will release state application for final tranche of ARP funds on 4/21</a:t>
          </a:r>
        </a:p>
      </dgm:t>
    </dgm:pt>
    <dgm:pt modelId="{9AD76EF0-2DCF-4C8F-8B3E-43071C667C1E}" type="parTrans" cxnId="{A4D723C4-ECEC-4D8E-A216-A0F2FDB4BE9F}">
      <dgm:prSet/>
      <dgm:spPr/>
      <dgm:t>
        <a:bodyPr/>
        <a:lstStyle/>
        <a:p>
          <a:endParaRPr lang="en-US"/>
        </a:p>
      </dgm:t>
    </dgm:pt>
    <dgm:pt modelId="{8EE9A641-8FAA-4AD1-A70F-8F7F836FA2B6}" type="sibTrans" cxnId="{A4D723C4-ECEC-4D8E-A216-A0F2FDB4BE9F}">
      <dgm:prSet/>
      <dgm:spPr/>
      <dgm:t>
        <a:bodyPr/>
        <a:lstStyle/>
        <a:p>
          <a:endParaRPr lang="en-US"/>
        </a:p>
      </dgm:t>
    </dgm:pt>
    <dgm:pt modelId="{44ACCE25-E2A5-4096-A3C2-7674A8C31205}" type="pres">
      <dgm:prSet presAssocID="{E3132F78-E5EA-431A-BC34-A99D1CED6D52}" presName="linear" presStyleCnt="0">
        <dgm:presLayoutVars>
          <dgm:animLvl val="lvl"/>
          <dgm:resizeHandles val="exact"/>
        </dgm:presLayoutVars>
      </dgm:prSet>
      <dgm:spPr/>
    </dgm:pt>
    <dgm:pt modelId="{911B83A7-8F06-4477-8583-C5F8669B855C}" type="pres">
      <dgm:prSet presAssocID="{3C615391-38AD-42C8-9B9A-DF78700EF575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0CFBD1D2-53DB-4117-B7B9-14CD863778D1}" type="pres">
      <dgm:prSet presAssocID="{3C615391-38AD-42C8-9B9A-DF78700EF575}" presName="childText" presStyleLbl="revTx" presStyleIdx="0" presStyleCnt="3">
        <dgm:presLayoutVars>
          <dgm:bulletEnabled val="1"/>
        </dgm:presLayoutVars>
      </dgm:prSet>
      <dgm:spPr/>
    </dgm:pt>
    <dgm:pt modelId="{55267489-A2F4-4BAA-85E8-AC577039F01E}" type="pres">
      <dgm:prSet presAssocID="{79A75444-206A-4958-85C7-CF681E44874B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047484EA-0B8A-4716-81CF-5A8245ABCA86}" type="pres">
      <dgm:prSet presAssocID="{79A75444-206A-4958-85C7-CF681E44874B}" presName="childText" presStyleLbl="revTx" presStyleIdx="1" presStyleCnt="3">
        <dgm:presLayoutVars>
          <dgm:bulletEnabled val="1"/>
        </dgm:presLayoutVars>
      </dgm:prSet>
      <dgm:spPr/>
    </dgm:pt>
    <dgm:pt modelId="{EF839903-27B1-4D3F-BBB3-3FADA3C164D5}" type="pres">
      <dgm:prSet presAssocID="{22710D06-D57F-4988-BBBD-7E6CAA7E4A08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F0723C24-D691-4F94-9237-F7E796196EBA}" type="pres">
      <dgm:prSet presAssocID="{22710D06-D57F-4988-BBBD-7E6CAA7E4A08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D592260C-B201-4FDB-9104-0862D1EF7A87}" srcId="{79A75444-206A-4958-85C7-CF681E44874B}" destId="{66515438-E97C-4416-BF77-3C312F18B0A8}" srcOrd="0" destOrd="0" parTransId="{3CB4ACE7-97D3-427F-A1F9-AD866A632329}" sibTransId="{4109C8AE-8717-4871-A4D9-0EE3DDA76D6D}"/>
    <dgm:cxn modelId="{7F1D0A28-9141-4A34-9057-EC324441B392}" type="presOf" srcId="{22710D06-D57F-4988-BBBD-7E6CAA7E4A08}" destId="{EF839903-27B1-4D3F-BBB3-3FADA3C164D5}" srcOrd="0" destOrd="0" presId="urn:microsoft.com/office/officeart/2005/8/layout/vList2"/>
    <dgm:cxn modelId="{1DBCC63B-2BD1-4D83-A050-B7C45DCDE6D3}" type="presOf" srcId="{E3132F78-E5EA-431A-BC34-A99D1CED6D52}" destId="{44ACCE25-E2A5-4096-A3C2-7674A8C31205}" srcOrd="0" destOrd="0" presId="urn:microsoft.com/office/officeart/2005/8/layout/vList2"/>
    <dgm:cxn modelId="{E8EAE647-33C5-4AC5-9C33-B1E5C860121F}" srcId="{3C615391-38AD-42C8-9B9A-DF78700EF575}" destId="{90D2AEC6-CE0E-4CAD-9B24-53A32E314234}" srcOrd="0" destOrd="0" parTransId="{0F32F18E-6100-4290-BF04-7C312F01A645}" sibTransId="{5C03FE1C-138D-49FB-A93D-ACBCECB140B4}"/>
    <dgm:cxn modelId="{71AEC249-D618-4CF1-86F4-765BE0E449B8}" srcId="{E3132F78-E5EA-431A-BC34-A99D1CED6D52}" destId="{22710D06-D57F-4988-BBBD-7E6CAA7E4A08}" srcOrd="2" destOrd="0" parTransId="{4987AF62-8558-4A2C-8634-8AEBF0DAE329}" sibTransId="{8F3C822B-FC9D-488E-8910-2D309E68EBBC}"/>
    <dgm:cxn modelId="{26B51571-87AE-4237-8C45-AA52977FDC59}" srcId="{E3132F78-E5EA-431A-BC34-A99D1CED6D52}" destId="{3C615391-38AD-42C8-9B9A-DF78700EF575}" srcOrd="0" destOrd="0" parTransId="{7BC13C83-6A98-43FE-9FFE-2977820C861E}" sibTransId="{158583D1-BDB0-44B5-9B97-7D3377541B1B}"/>
    <dgm:cxn modelId="{B7CA737C-DB80-4BB6-83A0-83CD9DF13385}" type="presOf" srcId="{66515438-E97C-4416-BF77-3C312F18B0A8}" destId="{047484EA-0B8A-4716-81CF-5A8245ABCA86}" srcOrd="0" destOrd="0" presId="urn:microsoft.com/office/officeart/2005/8/layout/vList2"/>
    <dgm:cxn modelId="{C6DC1A82-4BA8-40FB-AA43-42AF843A6427}" type="presOf" srcId="{90D2AEC6-CE0E-4CAD-9B24-53A32E314234}" destId="{0CFBD1D2-53DB-4117-B7B9-14CD863778D1}" srcOrd="0" destOrd="0" presId="urn:microsoft.com/office/officeart/2005/8/layout/vList2"/>
    <dgm:cxn modelId="{6A59928A-C3A2-4ED3-97BF-82ABF9DACD90}" srcId="{22710D06-D57F-4988-BBBD-7E6CAA7E4A08}" destId="{46880A7E-CC7D-4F8B-BE31-46EE48F183AC}" srcOrd="0" destOrd="0" parTransId="{39D3DA6C-50EA-4E0F-9F16-012D02D88E37}" sibTransId="{9DAAB19E-7543-4A8A-BEA1-6496C5605C2C}"/>
    <dgm:cxn modelId="{72E1EE96-E8E5-4B8D-8EE4-8D8CF55DEDED}" type="presOf" srcId="{79A75444-206A-4958-85C7-CF681E44874B}" destId="{55267489-A2F4-4BAA-85E8-AC577039F01E}" srcOrd="0" destOrd="0" presId="urn:microsoft.com/office/officeart/2005/8/layout/vList2"/>
    <dgm:cxn modelId="{7F9C2D98-2B75-4D05-A394-F8DEC6026DAF}" type="presOf" srcId="{3C615391-38AD-42C8-9B9A-DF78700EF575}" destId="{911B83A7-8F06-4477-8583-C5F8669B855C}" srcOrd="0" destOrd="0" presId="urn:microsoft.com/office/officeart/2005/8/layout/vList2"/>
    <dgm:cxn modelId="{D854F9BD-4931-4829-87BF-E3A6592DB064}" srcId="{E3132F78-E5EA-431A-BC34-A99D1CED6D52}" destId="{79A75444-206A-4958-85C7-CF681E44874B}" srcOrd="1" destOrd="0" parTransId="{C5E923F5-D56D-4D04-8E10-3284C61140DD}" sibTransId="{A18BB7AB-BA9F-4890-9D35-37AB0F49381D}"/>
    <dgm:cxn modelId="{A4D723C4-ECEC-4D8E-A216-A0F2FDB4BE9F}" srcId="{22710D06-D57F-4988-BBBD-7E6CAA7E4A08}" destId="{6EA50C42-C845-4FA3-8177-C82C8B99104C}" srcOrd="1" destOrd="0" parTransId="{9AD76EF0-2DCF-4C8F-8B3E-43071C667C1E}" sibTransId="{8EE9A641-8FAA-4AD1-A70F-8F7F836FA2B6}"/>
    <dgm:cxn modelId="{9A90E4C6-74D2-46A4-B27D-4420DA3AB748}" type="presOf" srcId="{46880A7E-CC7D-4F8B-BE31-46EE48F183AC}" destId="{F0723C24-D691-4F94-9237-F7E796196EBA}" srcOrd="0" destOrd="0" presId="urn:microsoft.com/office/officeart/2005/8/layout/vList2"/>
    <dgm:cxn modelId="{273A98EE-A5DC-41F6-BBC6-DBA735CA515C}" type="presOf" srcId="{6EA50C42-C845-4FA3-8177-C82C8B99104C}" destId="{F0723C24-D691-4F94-9237-F7E796196EBA}" srcOrd="0" destOrd="1" presId="urn:microsoft.com/office/officeart/2005/8/layout/vList2"/>
    <dgm:cxn modelId="{267EB17F-AA05-49C1-B74B-D6FB7B2909B5}" type="presParOf" srcId="{44ACCE25-E2A5-4096-A3C2-7674A8C31205}" destId="{911B83A7-8F06-4477-8583-C5F8669B855C}" srcOrd="0" destOrd="0" presId="urn:microsoft.com/office/officeart/2005/8/layout/vList2"/>
    <dgm:cxn modelId="{198310C7-F4D5-4BCA-A8A4-0EB13678ADE7}" type="presParOf" srcId="{44ACCE25-E2A5-4096-A3C2-7674A8C31205}" destId="{0CFBD1D2-53DB-4117-B7B9-14CD863778D1}" srcOrd="1" destOrd="0" presId="urn:microsoft.com/office/officeart/2005/8/layout/vList2"/>
    <dgm:cxn modelId="{0D1573EE-1B9E-4699-B9F2-D5C8D2317F0F}" type="presParOf" srcId="{44ACCE25-E2A5-4096-A3C2-7674A8C31205}" destId="{55267489-A2F4-4BAA-85E8-AC577039F01E}" srcOrd="2" destOrd="0" presId="urn:microsoft.com/office/officeart/2005/8/layout/vList2"/>
    <dgm:cxn modelId="{32A17E82-85DA-497C-92FD-83D337D69B36}" type="presParOf" srcId="{44ACCE25-E2A5-4096-A3C2-7674A8C31205}" destId="{047484EA-0B8A-4716-81CF-5A8245ABCA86}" srcOrd="3" destOrd="0" presId="urn:microsoft.com/office/officeart/2005/8/layout/vList2"/>
    <dgm:cxn modelId="{A71B5773-F941-4B2E-A229-230E7ECBA1DA}" type="presParOf" srcId="{44ACCE25-E2A5-4096-A3C2-7674A8C31205}" destId="{EF839903-27B1-4D3F-BBB3-3FADA3C164D5}" srcOrd="4" destOrd="0" presId="urn:microsoft.com/office/officeart/2005/8/layout/vList2"/>
    <dgm:cxn modelId="{1EF1C4FD-76E1-4A52-B7E0-0E2428E0F7CE}" type="presParOf" srcId="{44ACCE25-E2A5-4096-A3C2-7674A8C31205}" destId="{F0723C24-D691-4F94-9237-F7E796196EBA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68D9529-06F5-4574-8D3A-6D0AB5D60562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CFDB3DAE-A65E-453D-877E-B7C1C8EDD535}">
      <dgm:prSet/>
      <dgm:spPr/>
      <dgm:t>
        <a:bodyPr/>
        <a:lstStyle/>
        <a:p>
          <a:r>
            <a:rPr lang="en-US"/>
            <a:t>Revamping ARP Allocation?</a:t>
          </a:r>
        </a:p>
      </dgm:t>
    </dgm:pt>
    <dgm:pt modelId="{30B28E53-B9A5-44E1-872F-1DA3DEE7567D}" type="parTrans" cxnId="{6976F6D1-CEE6-4B96-9E9E-21BF2AE122F0}">
      <dgm:prSet/>
      <dgm:spPr/>
      <dgm:t>
        <a:bodyPr/>
        <a:lstStyle/>
        <a:p>
          <a:endParaRPr lang="en-US"/>
        </a:p>
      </dgm:t>
    </dgm:pt>
    <dgm:pt modelId="{88126BC7-9F36-4B57-8B61-8F3218049C18}" type="sibTrans" cxnId="{6976F6D1-CEE6-4B96-9E9E-21BF2AE122F0}">
      <dgm:prSet/>
      <dgm:spPr/>
      <dgm:t>
        <a:bodyPr/>
        <a:lstStyle/>
        <a:p>
          <a:endParaRPr lang="en-US"/>
        </a:p>
      </dgm:t>
    </dgm:pt>
    <dgm:pt modelId="{C2EA9849-390D-42D2-9E14-B6A939FF4D1A}">
      <dgm:prSet/>
      <dgm:spPr/>
      <dgm:t>
        <a:bodyPr/>
        <a:lstStyle/>
        <a:p>
          <a:r>
            <a:rPr lang="en-US"/>
            <a:t>Title I Formula Fight</a:t>
          </a:r>
        </a:p>
      </dgm:t>
    </dgm:pt>
    <dgm:pt modelId="{165AD378-0206-4726-AA03-5C3A5957FC23}" type="parTrans" cxnId="{8D611DD0-31FE-4105-AA0A-AE607CB7223F}">
      <dgm:prSet/>
      <dgm:spPr/>
      <dgm:t>
        <a:bodyPr/>
        <a:lstStyle/>
        <a:p>
          <a:endParaRPr lang="en-US"/>
        </a:p>
      </dgm:t>
    </dgm:pt>
    <dgm:pt modelId="{1F0D68F6-2DA9-42CA-8506-5F609BE6967B}" type="sibTrans" cxnId="{8D611DD0-31FE-4105-AA0A-AE607CB7223F}">
      <dgm:prSet/>
      <dgm:spPr/>
      <dgm:t>
        <a:bodyPr/>
        <a:lstStyle/>
        <a:p>
          <a:endParaRPr lang="en-US"/>
        </a:p>
      </dgm:t>
    </dgm:pt>
    <dgm:pt modelId="{2E2E2DD7-DA8D-49E1-8939-BE978458A086}">
      <dgm:prSet/>
      <dgm:spPr/>
      <dgm:t>
        <a:bodyPr/>
        <a:lstStyle/>
        <a:p>
          <a:r>
            <a:rPr lang="en-US"/>
            <a:t>School Nutrition Reauthorization</a:t>
          </a:r>
        </a:p>
      </dgm:t>
    </dgm:pt>
    <dgm:pt modelId="{2E90DE1D-7461-4686-8DE1-2549F20E4CF9}" type="parTrans" cxnId="{B67E9FA0-4206-4306-B012-D2F2B3A00D1C}">
      <dgm:prSet/>
      <dgm:spPr/>
      <dgm:t>
        <a:bodyPr/>
        <a:lstStyle/>
        <a:p>
          <a:endParaRPr lang="en-US"/>
        </a:p>
      </dgm:t>
    </dgm:pt>
    <dgm:pt modelId="{717FD651-3D16-4965-9869-696BA3F7590B}" type="sibTrans" cxnId="{B67E9FA0-4206-4306-B012-D2F2B3A00D1C}">
      <dgm:prSet/>
      <dgm:spPr/>
      <dgm:t>
        <a:bodyPr/>
        <a:lstStyle/>
        <a:p>
          <a:endParaRPr lang="en-US"/>
        </a:p>
      </dgm:t>
    </dgm:pt>
    <dgm:pt modelId="{66FBA0ED-A440-4884-BF28-1227209D5675}" type="pres">
      <dgm:prSet presAssocID="{068D9529-06F5-4574-8D3A-6D0AB5D60562}" presName="linear" presStyleCnt="0">
        <dgm:presLayoutVars>
          <dgm:animLvl val="lvl"/>
          <dgm:resizeHandles val="exact"/>
        </dgm:presLayoutVars>
      </dgm:prSet>
      <dgm:spPr/>
    </dgm:pt>
    <dgm:pt modelId="{148EA372-85D6-4D2F-ADF0-59C87DAB20C9}" type="pres">
      <dgm:prSet presAssocID="{CFDB3DAE-A65E-453D-877E-B7C1C8EDD535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5BC18257-D745-426A-9BD1-9F577B91860F}" type="pres">
      <dgm:prSet presAssocID="{88126BC7-9F36-4B57-8B61-8F3218049C18}" presName="spacer" presStyleCnt="0"/>
      <dgm:spPr/>
    </dgm:pt>
    <dgm:pt modelId="{1C24F76C-23A7-4F4D-AE2D-59502DA32A46}" type="pres">
      <dgm:prSet presAssocID="{C2EA9849-390D-42D2-9E14-B6A939FF4D1A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2BED3B48-3B41-4197-AA93-4F14F374380E}" type="pres">
      <dgm:prSet presAssocID="{1F0D68F6-2DA9-42CA-8506-5F609BE6967B}" presName="spacer" presStyleCnt="0"/>
      <dgm:spPr/>
    </dgm:pt>
    <dgm:pt modelId="{778727C4-E486-461C-92BD-84F262A86C1E}" type="pres">
      <dgm:prSet presAssocID="{2E2E2DD7-DA8D-49E1-8939-BE978458A086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2CDFC136-CEC0-46F5-9317-B513BCFFA354}" type="presOf" srcId="{CFDB3DAE-A65E-453D-877E-B7C1C8EDD535}" destId="{148EA372-85D6-4D2F-ADF0-59C87DAB20C9}" srcOrd="0" destOrd="0" presId="urn:microsoft.com/office/officeart/2005/8/layout/vList2"/>
    <dgm:cxn modelId="{951FE551-3C03-4C9A-9DD1-56C8FC0BC35F}" type="presOf" srcId="{068D9529-06F5-4574-8D3A-6D0AB5D60562}" destId="{66FBA0ED-A440-4884-BF28-1227209D5675}" srcOrd="0" destOrd="0" presId="urn:microsoft.com/office/officeart/2005/8/layout/vList2"/>
    <dgm:cxn modelId="{76B5AA8D-0977-4C14-8A67-13A565B5F0B9}" type="presOf" srcId="{2E2E2DD7-DA8D-49E1-8939-BE978458A086}" destId="{778727C4-E486-461C-92BD-84F262A86C1E}" srcOrd="0" destOrd="0" presId="urn:microsoft.com/office/officeart/2005/8/layout/vList2"/>
    <dgm:cxn modelId="{B67E9FA0-4206-4306-B012-D2F2B3A00D1C}" srcId="{068D9529-06F5-4574-8D3A-6D0AB5D60562}" destId="{2E2E2DD7-DA8D-49E1-8939-BE978458A086}" srcOrd="2" destOrd="0" parTransId="{2E90DE1D-7461-4686-8DE1-2549F20E4CF9}" sibTransId="{717FD651-3D16-4965-9869-696BA3F7590B}"/>
    <dgm:cxn modelId="{62F7BFC0-47A2-404E-B050-9884396B05EC}" type="presOf" srcId="{C2EA9849-390D-42D2-9E14-B6A939FF4D1A}" destId="{1C24F76C-23A7-4F4D-AE2D-59502DA32A46}" srcOrd="0" destOrd="0" presId="urn:microsoft.com/office/officeart/2005/8/layout/vList2"/>
    <dgm:cxn modelId="{8D611DD0-31FE-4105-AA0A-AE607CB7223F}" srcId="{068D9529-06F5-4574-8D3A-6D0AB5D60562}" destId="{C2EA9849-390D-42D2-9E14-B6A939FF4D1A}" srcOrd="1" destOrd="0" parTransId="{165AD378-0206-4726-AA03-5C3A5957FC23}" sibTransId="{1F0D68F6-2DA9-42CA-8506-5F609BE6967B}"/>
    <dgm:cxn modelId="{6976F6D1-CEE6-4B96-9E9E-21BF2AE122F0}" srcId="{068D9529-06F5-4574-8D3A-6D0AB5D60562}" destId="{CFDB3DAE-A65E-453D-877E-B7C1C8EDD535}" srcOrd="0" destOrd="0" parTransId="{30B28E53-B9A5-44E1-872F-1DA3DEE7567D}" sibTransId="{88126BC7-9F36-4B57-8B61-8F3218049C18}"/>
    <dgm:cxn modelId="{CA0120AF-83FA-4C77-9984-29697B755E1E}" type="presParOf" srcId="{66FBA0ED-A440-4884-BF28-1227209D5675}" destId="{148EA372-85D6-4D2F-ADF0-59C87DAB20C9}" srcOrd="0" destOrd="0" presId="urn:microsoft.com/office/officeart/2005/8/layout/vList2"/>
    <dgm:cxn modelId="{5BB38DBA-384D-4866-95C9-FC9C9C6E7A94}" type="presParOf" srcId="{66FBA0ED-A440-4884-BF28-1227209D5675}" destId="{5BC18257-D745-426A-9BD1-9F577B91860F}" srcOrd="1" destOrd="0" presId="urn:microsoft.com/office/officeart/2005/8/layout/vList2"/>
    <dgm:cxn modelId="{7F9DDD56-E8A7-4CE7-BBE6-F655FAF348C7}" type="presParOf" srcId="{66FBA0ED-A440-4884-BF28-1227209D5675}" destId="{1C24F76C-23A7-4F4D-AE2D-59502DA32A46}" srcOrd="2" destOrd="0" presId="urn:microsoft.com/office/officeart/2005/8/layout/vList2"/>
    <dgm:cxn modelId="{4237C766-156C-4ECA-8DAD-39CDD287E0A8}" type="presParOf" srcId="{66FBA0ED-A440-4884-BF28-1227209D5675}" destId="{2BED3B48-3B41-4197-AA93-4F14F374380E}" srcOrd="3" destOrd="0" presId="urn:microsoft.com/office/officeart/2005/8/layout/vList2"/>
    <dgm:cxn modelId="{47A06097-A202-46BC-810C-E7375B8F068F}" type="presParOf" srcId="{66FBA0ED-A440-4884-BF28-1227209D5675}" destId="{778727C4-E486-461C-92BD-84F262A86C1E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0A1CE8-DD5D-480A-8359-68FDD982CBF1}">
      <dsp:nvSpPr>
        <dsp:cNvPr id="0" name=""/>
        <dsp:cNvSpPr/>
      </dsp:nvSpPr>
      <dsp:spPr>
        <a:xfrm>
          <a:off x="0" y="212673"/>
          <a:ext cx="6620505" cy="50368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Biden FY22</a:t>
          </a:r>
        </a:p>
      </dsp:txBody>
      <dsp:txXfrm>
        <a:off x="24588" y="237261"/>
        <a:ext cx="6571329" cy="454509"/>
      </dsp:txXfrm>
    </dsp:sp>
    <dsp:sp modelId="{61021DEB-3ACC-45A1-AFA0-D23F2DDAD185}">
      <dsp:nvSpPr>
        <dsp:cNvPr id="0" name=""/>
        <dsp:cNvSpPr/>
      </dsp:nvSpPr>
      <dsp:spPr>
        <a:xfrm>
          <a:off x="0" y="716358"/>
          <a:ext cx="6620505" cy="5542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0201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i="1" kern="1200"/>
            <a:t>Details in packet</a:t>
          </a:r>
          <a:endParaRPr lang="en-US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i="1" kern="1200"/>
            <a:t>Major increases for USED overall, prioritizes Title I and IDEA</a:t>
          </a:r>
          <a:endParaRPr lang="en-US" sz="1600" kern="1200"/>
        </a:p>
      </dsp:txBody>
      <dsp:txXfrm>
        <a:off x="0" y="716358"/>
        <a:ext cx="6620505" cy="554242"/>
      </dsp:txXfrm>
    </dsp:sp>
    <dsp:sp modelId="{A0F872BF-ECCF-4DDC-B0DE-A9C9FCC4FE5F}">
      <dsp:nvSpPr>
        <dsp:cNvPr id="0" name=""/>
        <dsp:cNvSpPr/>
      </dsp:nvSpPr>
      <dsp:spPr>
        <a:xfrm>
          <a:off x="0" y="1270601"/>
          <a:ext cx="6620505" cy="503685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Infrastructure (Part I of II) </a:t>
          </a:r>
        </a:p>
      </dsp:txBody>
      <dsp:txXfrm>
        <a:off x="24588" y="1295189"/>
        <a:ext cx="6571329" cy="454509"/>
      </dsp:txXfrm>
    </dsp:sp>
    <dsp:sp modelId="{6B556C84-4F41-4FD3-8404-B65E1121FE62}">
      <dsp:nvSpPr>
        <dsp:cNvPr id="0" name=""/>
        <dsp:cNvSpPr/>
      </dsp:nvSpPr>
      <dsp:spPr>
        <a:xfrm>
          <a:off x="0" y="1774286"/>
          <a:ext cx="6620505" cy="7824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0201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/>
            <a:t>$$ for school modernization/construction; upgrade child care facilities; workforce development; improving broadband; reduce all lead pipes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/>
            <a:t>Part II expected to include funding for universal PreK</a:t>
          </a:r>
        </a:p>
      </dsp:txBody>
      <dsp:txXfrm>
        <a:off x="0" y="1774286"/>
        <a:ext cx="6620505" cy="782460"/>
      </dsp:txXfrm>
    </dsp:sp>
    <dsp:sp modelId="{7CE9FB21-E4D6-4518-BC53-1F56C357AD89}">
      <dsp:nvSpPr>
        <dsp:cNvPr id="0" name=""/>
        <dsp:cNvSpPr/>
      </dsp:nvSpPr>
      <dsp:spPr>
        <a:xfrm>
          <a:off x="0" y="2556746"/>
          <a:ext cx="6620505" cy="503685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Next steps?</a:t>
          </a:r>
        </a:p>
      </dsp:txBody>
      <dsp:txXfrm>
        <a:off x="24588" y="2581334"/>
        <a:ext cx="6571329" cy="454509"/>
      </dsp:txXfrm>
    </dsp:sp>
    <dsp:sp modelId="{9E9E0A51-0C14-4F28-8240-C6003C7A10DB}">
      <dsp:nvSpPr>
        <dsp:cNvPr id="0" name=""/>
        <dsp:cNvSpPr/>
      </dsp:nvSpPr>
      <dsp:spPr>
        <a:xfrm>
          <a:off x="0" y="3060431"/>
          <a:ext cx="6620505" cy="4999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0201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/>
            <a:t>To Congress. Biden budget likely dead on arrival in terms of overall number, but not funding trends</a:t>
          </a:r>
        </a:p>
      </dsp:txBody>
      <dsp:txXfrm>
        <a:off x="0" y="3060431"/>
        <a:ext cx="6620505" cy="49990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1B83A7-8F06-4477-8583-C5F8669B855C}">
      <dsp:nvSpPr>
        <dsp:cNvPr id="0" name=""/>
        <dsp:cNvSpPr/>
      </dsp:nvSpPr>
      <dsp:spPr>
        <a:xfrm>
          <a:off x="0" y="188256"/>
          <a:ext cx="6367912" cy="79150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FCC</a:t>
          </a:r>
        </a:p>
      </dsp:txBody>
      <dsp:txXfrm>
        <a:off x="38638" y="226894"/>
        <a:ext cx="6290636" cy="714229"/>
      </dsp:txXfrm>
    </dsp:sp>
    <dsp:sp modelId="{0CFBD1D2-53DB-4117-B7B9-14CD863778D1}">
      <dsp:nvSpPr>
        <dsp:cNvPr id="0" name=""/>
        <dsp:cNvSpPr/>
      </dsp:nvSpPr>
      <dsp:spPr>
        <a:xfrm>
          <a:off x="0" y="979761"/>
          <a:ext cx="6367912" cy="819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2181" tIns="41910" rIns="234696" bIns="41910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600" kern="1200"/>
            <a:t>Working on structure and implementation of $7.2 b for Erate via ARP</a:t>
          </a:r>
        </a:p>
      </dsp:txBody>
      <dsp:txXfrm>
        <a:off x="0" y="979761"/>
        <a:ext cx="6367912" cy="819720"/>
      </dsp:txXfrm>
    </dsp:sp>
    <dsp:sp modelId="{55267489-A2F4-4BAA-85E8-AC577039F01E}">
      <dsp:nvSpPr>
        <dsp:cNvPr id="0" name=""/>
        <dsp:cNvSpPr/>
      </dsp:nvSpPr>
      <dsp:spPr>
        <a:xfrm>
          <a:off x="0" y="1799481"/>
          <a:ext cx="6367912" cy="791505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USDA</a:t>
          </a:r>
        </a:p>
      </dsp:txBody>
      <dsp:txXfrm>
        <a:off x="38638" y="1838119"/>
        <a:ext cx="6290636" cy="714229"/>
      </dsp:txXfrm>
    </dsp:sp>
    <dsp:sp modelId="{047484EA-0B8A-4716-81CF-5A8245ABCA86}">
      <dsp:nvSpPr>
        <dsp:cNvPr id="0" name=""/>
        <dsp:cNvSpPr/>
      </dsp:nvSpPr>
      <dsp:spPr>
        <a:xfrm>
          <a:off x="0" y="2590986"/>
          <a:ext cx="6367912" cy="11954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2181" tIns="41910" rIns="234696" bIns="41910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600" kern="1200"/>
            <a:t>Announced (today!) extension of school nutrition flexibilities through 21-22 school year </a:t>
          </a:r>
        </a:p>
      </dsp:txBody>
      <dsp:txXfrm>
        <a:off x="0" y="2590986"/>
        <a:ext cx="6367912" cy="1195424"/>
      </dsp:txXfrm>
    </dsp:sp>
    <dsp:sp modelId="{EF839903-27B1-4D3F-BBB3-3FADA3C164D5}">
      <dsp:nvSpPr>
        <dsp:cNvPr id="0" name=""/>
        <dsp:cNvSpPr/>
      </dsp:nvSpPr>
      <dsp:spPr>
        <a:xfrm>
          <a:off x="0" y="3786411"/>
          <a:ext cx="6367912" cy="791505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USED</a:t>
          </a:r>
        </a:p>
      </dsp:txBody>
      <dsp:txXfrm>
        <a:off x="38638" y="3825049"/>
        <a:ext cx="6290636" cy="714229"/>
      </dsp:txXfrm>
    </dsp:sp>
    <dsp:sp modelId="{F0723C24-D691-4F94-9237-F7E796196EBA}">
      <dsp:nvSpPr>
        <dsp:cNvPr id="0" name=""/>
        <dsp:cNvSpPr/>
      </dsp:nvSpPr>
      <dsp:spPr>
        <a:xfrm>
          <a:off x="0" y="4577916"/>
          <a:ext cx="6367912" cy="16394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2181" tIns="41910" rIns="234696" bIns="41910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600" kern="1200"/>
            <a:t>Released Maintenance of Effort Guidance 4/19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600" kern="1200"/>
            <a:t>Will release state application for final tranche of ARP funds on 4/21</a:t>
          </a:r>
        </a:p>
      </dsp:txBody>
      <dsp:txXfrm>
        <a:off x="0" y="4577916"/>
        <a:ext cx="6367912" cy="163944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8EA372-85D6-4D2F-ADF0-59C87DAB20C9}">
      <dsp:nvSpPr>
        <dsp:cNvPr id="0" name=""/>
        <dsp:cNvSpPr/>
      </dsp:nvSpPr>
      <dsp:spPr>
        <a:xfrm>
          <a:off x="0" y="12756"/>
          <a:ext cx="6367912" cy="202878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marL="0" lvl="0" indent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100" kern="1200"/>
            <a:t>Revamping ARP Allocation?</a:t>
          </a:r>
        </a:p>
      </dsp:txBody>
      <dsp:txXfrm>
        <a:off x="99037" y="111793"/>
        <a:ext cx="6169838" cy="1830706"/>
      </dsp:txXfrm>
    </dsp:sp>
    <dsp:sp modelId="{1C24F76C-23A7-4F4D-AE2D-59502DA32A46}">
      <dsp:nvSpPr>
        <dsp:cNvPr id="0" name=""/>
        <dsp:cNvSpPr/>
      </dsp:nvSpPr>
      <dsp:spPr>
        <a:xfrm>
          <a:off x="0" y="2188416"/>
          <a:ext cx="6367912" cy="2028780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marL="0" lvl="0" indent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100" kern="1200"/>
            <a:t>Title I Formula Fight</a:t>
          </a:r>
        </a:p>
      </dsp:txBody>
      <dsp:txXfrm>
        <a:off x="99037" y="2287453"/>
        <a:ext cx="6169838" cy="1830706"/>
      </dsp:txXfrm>
    </dsp:sp>
    <dsp:sp modelId="{778727C4-E486-461C-92BD-84F262A86C1E}">
      <dsp:nvSpPr>
        <dsp:cNvPr id="0" name=""/>
        <dsp:cNvSpPr/>
      </dsp:nvSpPr>
      <dsp:spPr>
        <a:xfrm>
          <a:off x="0" y="4364076"/>
          <a:ext cx="6367912" cy="202878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marL="0" lvl="0" indent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100" kern="1200"/>
            <a:t>School Nutrition Reauthorization</a:t>
          </a:r>
        </a:p>
      </dsp:txBody>
      <dsp:txXfrm>
        <a:off x="99037" y="4463113"/>
        <a:ext cx="6169838" cy="18307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987BC2-3EBA-409A-BC3E-6E4A6F3A70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75C4DC-9F0D-4D58-BEAD-1CD4C6C81A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82865E-04B4-4543-BF42-CF90CEF9D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15193-8D94-4589-BC81-2FD63907BA02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C1AA09-962A-4D0B-9A23-06E036340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E9D366-ACEA-4435-95CA-0AE573CA9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F6E14-F436-4C1C-A9C6-A845AC750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96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93D74D-E205-46AB-B9AE-0CDB047C2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8A4B54-10BC-4209-BD28-F960A8B419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2D114E-B29D-4912-830A-369648360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15193-8D94-4589-BC81-2FD63907BA02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516E8A-3755-4467-A174-1D6D084FD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30AAE0-28EE-461C-A06F-BC587945C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F6E14-F436-4C1C-A9C6-A845AC750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385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4CFA90D-6778-492C-A94D-D46092E892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33E4B4-7BEF-4146-A6D3-312E947D5D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FC6522-CA86-467B-A3F3-74980DF35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15193-8D94-4589-BC81-2FD63907BA02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BE7D83-C82F-43C5-9F13-6B99FA0C4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A906A4-762F-41DA-AF52-16CB28067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F6E14-F436-4C1C-A9C6-A845AC750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679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00268E-6CE0-49D5-A1D5-503054DB4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2C29F1-C84E-4B95-A73C-A51C5B735B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FCD330-3725-4EEB-96EA-94EFBEACA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15193-8D94-4589-BC81-2FD63907BA02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D8531-744A-440E-9256-61DF797D9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C7E43F-FF13-40A7-B279-FF5FF41D4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F6E14-F436-4C1C-A9C6-A845AC750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413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9E64DD-5D62-4304-9009-51A6ABC73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8C6506-BBDE-40C8-A81C-5CA26DB1DD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C00383-A46C-4B5B-A222-92D16C52B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15193-8D94-4589-BC81-2FD63907BA02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7511F2-7382-46F9-9A1E-B2168BED8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58F123-B7E5-4A05-8C54-71152A322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F6E14-F436-4C1C-A9C6-A845AC750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699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332C3-39CA-48ED-ADCE-F987433A6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83D964-1638-4182-8715-F1B85C0B6E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B75841-28B4-4D8C-A27E-46BF65A9D7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0002C8-5A24-47B8-B106-2EA7EE438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15193-8D94-4589-BC81-2FD63907BA02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8E6495-03EC-4081-8C85-FCF334C1B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BA7F6F-4976-4A73-8F00-08094B45B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F6E14-F436-4C1C-A9C6-A845AC750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142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69796A-28E6-4A7D-9797-2C4F784B3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956D59-7933-477F-9AA2-D48A83D6F6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93EACA-97B4-4209-BAF7-9A737D0CF1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542EAF9-7C92-4BB2-AEF4-8A6F6B6E73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254382-735E-41AD-9338-4A32A27D23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B2F2E1A-CFAA-428F-B27D-33E2105A0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15193-8D94-4589-BC81-2FD63907BA02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6CE8174-DC3F-4837-B46C-559C6945A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8E402D2-A474-4A22-B373-40562ED66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F6E14-F436-4C1C-A9C6-A845AC750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183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8E6B26-CA32-4AC5-B750-3E1264D8C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40941CB-C8AF-4C0A-AE88-B0D8BFD3B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15193-8D94-4589-BC81-2FD63907BA02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60645E-AC70-4147-83C5-45FD8C4A1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5CA5F0-9D98-4C9E-B803-63BC72203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F6E14-F436-4C1C-A9C6-A845AC750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514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7115F0-8B0D-421D-A2E9-A990A2397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15193-8D94-4589-BC81-2FD63907BA02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A6A904-A8DC-4AC8-8470-F876F95A2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A62439-6CC5-42E5-991F-1D1FFF940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F6E14-F436-4C1C-A9C6-A845AC750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117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7E117-75B5-4A5F-AD8B-7D01CBB4D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0E6D43-7E51-43C9-BCD0-DFA74318F6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48C90F-D9C6-46F5-99F2-76664B26D7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C6210E-7869-4990-B75F-60741F059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15193-8D94-4589-BC81-2FD63907BA02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2E9534-9DF2-419D-B153-EE51FF18A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DCC821-5D8C-4975-9439-A9F5B83E4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F6E14-F436-4C1C-A9C6-A845AC750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860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BE227-F9AA-4E90-AE7C-D93D35058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091192-D99F-444C-9490-811993FD03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B1948B-E142-494A-A6DD-8FBAB08837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0BA2A8-E369-432F-8913-59C086D9C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15193-8D94-4589-BC81-2FD63907BA02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1E6297-92E0-45A0-8196-5300FE6BC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094A7F-282A-4964-B89D-D1C478092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F6E14-F436-4C1C-A9C6-A845AC750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906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3F2159E-E61B-42C8-B5EA-E14D44DDF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7E1DF8-85E2-4DE3-AB62-9DDFC6408F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9BA1-277B-48DA-B9D9-AF7B6E6C40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D15193-8D94-4589-BC81-2FD63907BA02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4CC4F5-3E3E-4311-A371-F14396985D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2929D2-40C0-461E-B55D-B0BEC85706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4F6E14-F436-4C1C-A9C6-A845AC750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549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-up of a fence&#10;&#10;Description automatically generated with low confidence">
            <a:extLst>
              <a:ext uri="{FF2B5EF4-FFF2-40B4-BE49-F238E27FC236}">
                <a16:creationId xmlns:a16="http://schemas.microsoft.com/office/drawing/2014/main" id="{CE2027FA-2846-4EC2-9165-C008DD61F7F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730" b="700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86C7B4A1-154A-4DF0-AC46-F88D75A2E0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21176"/>
            <a:ext cx="7197772" cy="5896743"/>
          </a:xfrm>
          <a:prstGeom prst="rect">
            <a:avLst/>
          </a:prstGeom>
          <a:solidFill>
            <a:schemeClr val="bg1">
              <a:alpha val="90000"/>
            </a:schemeClr>
          </a:solidFill>
          <a:ln w="127000" cap="sq" cmpd="thinThick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5D91EDC-C88D-4274-A282-B8639A842A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804" y="640263"/>
            <a:ext cx="6619811" cy="1344975"/>
          </a:xfrm>
        </p:spPr>
        <p:txBody>
          <a:bodyPr>
            <a:normAutofit/>
          </a:bodyPr>
          <a:lstStyle/>
          <a:p>
            <a:r>
              <a:rPr lang="en-US" sz="4000"/>
              <a:t>Federal Education Update: Congress</a:t>
            </a:r>
          </a:p>
        </p:txBody>
      </p:sp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3B235FEC-7E29-4278-875A-F89F5CBB71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2960669"/>
              </p:ext>
            </p:extLst>
          </p:nvPr>
        </p:nvGraphicFramePr>
        <p:xfrm>
          <a:off x="594109" y="2121763"/>
          <a:ext cx="6620505" cy="37730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61930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 fill">
            <a:extLst>
              <a:ext uri="{FF2B5EF4-FFF2-40B4-BE49-F238E27FC236}">
                <a16:creationId xmlns:a16="http://schemas.microsoft.com/office/drawing/2014/main" id="{1D63C574-BFD2-41A1-A567-B0C3CC7FDD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Color 2">
            <a:extLst>
              <a:ext uri="{FF2B5EF4-FFF2-40B4-BE49-F238E27FC236}">
                <a16:creationId xmlns:a16="http://schemas.microsoft.com/office/drawing/2014/main" id="{E2A46BAB-8C31-42B2-90E8-B26DD3E8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3F7A3C7-0737-4E57-B30E-8EEFE638B4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4707053" cy="6858000"/>
            <a:chOff x="651279" y="598259"/>
            <a:chExt cx="10889442" cy="5680742"/>
          </a:xfrm>
        </p:grpSpPr>
        <p:sp>
          <p:nvSpPr>
            <p:cNvPr id="14" name="Color">
              <a:extLst>
                <a:ext uri="{FF2B5EF4-FFF2-40B4-BE49-F238E27FC236}">
                  <a16:creationId xmlns:a16="http://schemas.microsoft.com/office/drawing/2014/main" id="{3BE6D516-DFC6-4698-B3F1-5F591C1130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Color">
              <a:extLst>
                <a:ext uri="{FF2B5EF4-FFF2-40B4-BE49-F238E27FC236}">
                  <a16:creationId xmlns:a16="http://schemas.microsoft.com/office/drawing/2014/main" id="{C2580FB0-D146-458C-AF1B-8E8BBF6BBA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43F5E015-E085-4624-B431-B424144486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24" y="0"/>
            <a:ext cx="12188952" cy="6858000"/>
            <a:chOff x="0" y="0"/>
            <a:chExt cx="12188952" cy="6858000"/>
          </a:xfrm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4DDB60AE-8B9C-4BA0-93DC-F8C9EBF6D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9F247760-BE07-41A2-969E-570081E65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57A70BD2-76FC-4BDD-9E64-3B93D5EF36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ADD9643-5489-42CB-9762-FBAC2AAE9F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9A2C16E-2745-4E3D-BECC-D66755221E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52E5A063-571D-4461-9869-B3E93F6E69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366019AD-E33B-4DBF-BAD3-AE361160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4C61768-0C29-44CC-B609-70A71A3BD2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385" y="841248"/>
            <a:ext cx="3515244" cy="5340097"/>
          </a:xfrm>
        </p:spPr>
        <p:txBody>
          <a:bodyPr anchor="ctr">
            <a:normAutofit/>
          </a:bodyPr>
          <a:lstStyle/>
          <a:p>
            <a:r>
              <a:rPr lang="en-US" sz="4800">
                <a:solidFill>
                  <a:schemeClr val="bg1"/>
                </a:solidFill>
              </a:rPr>
              <a:t>Federal Education Update: Agencies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FAE5656-7D45-4F15-83D6-83899B6C2C1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0615559"/>
              </p:ext>
            </p:extLst>
          </p:nvPr>
        </p:nvGraphicFramePr>
        <p:xfrm>
          <a:off x="4985886" y="231006"/>
          <a:ext cx="6367913" cy="64056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23237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 fill">
            <a:extLst>
              <a:ext uri="{FF2B5EF4-FFF2-40B4-BE49-F238E27FC236}">
                <a16:creationId xmlns:a16="http://schemas.microsoft.com/office/drawing/2014/main" id="{1D63C574-BFD2-41A1-A567-B0C3CC7FDD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Color 2">
            <a:extLst>
              <a:ext uri="{FF2B5EF4-FFF2-40B4-BE49-F238E27FC236}">
                <a16:creationId xmlns:a16="http://schemas.microsoft.com/office/drawing/2014/main" id="{E2A46BAB-8C31-42B2-90E8-B26DD3E8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3F7A3C7-0737-4E57-B30E-8EEFE638B4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4707053" cy="6858000"/>
            <a:chOff x="651279" y="598259"/>
            <a:chExt cx="10889442" cy="5680742"/>
          </a:xfrm>
        </p:grpSpPr>
        <p:sp>
          <p:nvSpPr>
            <p:cNvPr id="14" name="Color">
              <a:extLst>
                <a:ext uri="{FF2B5EF4-FFF2-40B4-BE49-F238E27FC236}">
                  <a16:creationId xmlns:a16="http://schemas.microsoft.com/office/drawing/2014/main" id="{3BE6D516-DFC6-4698-B3F1-5F591C1130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Color">
              <a:extLst>
                <a:ext uri="{FF2B5EF4-FFF2-40B4-BE49-F238E27FC236}">
                  <a16:creationId xmlns:a16="http://schemas.microsoft.com/office/drawing/2014/main" id="{C2580FB0-D146-458C-AF1B-8E8BBF6BBA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43F5E015-E085-4624-B431-B424144486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24" y="0"/>
            <a:ext cx="12188952" cy="6858000"/>
            <a:chOff x="0" y="0"/>
            <a:chExt cx="12188952" cy="6858000"/>
          </a:xfrm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4DDB60AE-8B9C-4BA0-93DC-F8C9EBF6D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9F247760-BE07-41A2-969E-570081E65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57A70BD2-76FC-4BDD-9E64-3B93D5EF36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ADD9643-5489-42CB-9762-FBAC2AAE9F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9A2C16E-2745-4E3D-BECC-D66755221E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52E5A063-571D-4461-9869-B3E93F6E69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366019AD-E33B-4DBF-BAD3-AE361160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A6BAD35-E9C3-4B05-B6D7-4356FB53E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385" y="841248"/>
            <a:ext cx="3515244" cy="5340097"/>
          </a:xfrm>
        </p:spPr>
        <p:txBody>
          <a:bodyPr anchor="ctr">
            <a:normAutofit/>
          </a:bodyPr>
          <a:lstStyle/>
          <a:p>
            <a:r>
              <a:rPr lang="en-US" sz="4800">
                <a:solidFill>
                  <a:schemeClr val="bg1"/>
                </a:solidFill>
              </a:rPr>
              <a:t>Federal Education Update: Other Policies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C40BF38-1D3F-4EF7-8A1D-9C9E0C274B1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3091290"/>
              </p:ext>
            </p:extLst>
          </p:nvPr>
        </p:nvGraphicFramePr>
        <p:xfrm>
          <a:off x="4985886" y="231006"/>
          <a:ext cx="6367913" cy="64056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990008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150</Words>
  <Application>Microsoft Office PowerPoint</Application>
  <PresentationFormat>Widescreen</PresentationFormat>
  <Paragraphs>21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Federal Education Update: Congress</vt:lpstr>
      <vt:lpstr>Federal Education Update: Agencies</vt:lpstr>
      <vt:lpstr>Federal Education Update: Other Policies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Federal Education Update: Congress</dc:title>
  <dc:creator>Ellerson Ng, Noelle</dc:creator>
  <cp:lastModifiedBy>Ellerson Ng, Noelle</cp:lastModifiedBy>
  <cp:revision>2</cp:revision>
  <dcterms:created xsi:type="dcterms:W3CDTF">2021-04-20T17:57:57Z</dcterms:created>
  <dcterms:modified xsi:type="dcterms:W3CDTF">2021-04-20T18:08:19Z</dcterms:modified>
</cp:coreProperties>
</file>