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80" r:id="rId4"/>
    <p:sldId id="281" r:id="rId5"/>
    <p:sldId id="282" r:id="rId6"/>
    <p:sldId id="287" r:id="rId7"/>
    <p:sldId id="297" r:id="rId8"/>
    <p:sldId id="288" r:id="rId9"/>
    <p:sldId id="293" r:id="rId10"/>
    <p:sldId id="290" r:id="rId11"/>
    <p:sldId id="296" r:id="rId12"/>
    <p:sldId id="295" r:id="rId13"/>
    <p:sldId id="289" r:id="rId14"/>
    <p:sldId id="294" r:id="rId15"/>
    <p:sldId id="291" r:id="rId16"/>
    <p:sldId id="292" r:id="rId17"/>
    <p:sldId id="29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B9A93A-D009-441D-A579-7B4B391CAB50}" v="1" dt="2021-05-17T06:40:24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8" autoAdjust="0"/>
    <p:restoredTop sz="94660"/>
  </p:normalViewPr>
  <p:slideViewPr>
    <p:cSldViewPr snapToGrid="0">
      <p:cViewPr>
        <p:scale>
          <a:sx n="75" d="100"/>
          <a:sy n="75" d="100"/>
        </p:scale>
        <p:origin x="45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ick Lennox" userId="e8cb1110-a55a-4852-919e-3332467f847b" providerId="ADAL" clId="{E0B9A93A-D009-441D-A579-7B4B391CAB50}"/>
    <pc:docChg chg="undo custSel addSld delSld modSld sldOrd">
      <pc:chgData name="Derick Lennox" userId="e8cb1110-a55a-4852-919e-3332467f847b" providerId="ADAL" clId="{E0B9A93A-D009-441D-A579-7B4B391CAB50}" dt="2021-05-17T07:07:52.419" v="5835" actId="20577"/>
      <pc:docMkLst>
        <pc:docMk/>
      </pc:docMkLst>
      <pc:sldChg chg="modSp mod">
        <pc:chgData name="Derick Lennox" userId="e8cb1110-a55a-4852-919e-3332467f847b" providerId="ADAL" clId="{E0B9A93A-D009-441D-A579-7B4B391CAB50}" dt="2021-05-17T07:03:15.767" v="5727" actId="14100"/>
        <pc:sldMkLst>
          <pc:docMk/>
          <pc:sldMk cId="2911457485" sldId="257"/>
        </pc:sldMkLst>
        <pc:spChg chg="mod">
          <ac:chgData name="Derick Lennox" userId="e8cb1110-a55a-4852-919e-3332467f847b" providerId="ADAL" clId="{E0B9A93A-D009-441D-A579-7B4B391CAB50}" dt="2021-05-17T07:02:09.248" v="5714" actId="1076"/>
          <ac:spMkLst>
            <pc:docMk/>
            <pc:sldMk cId="2911457485" sldId="257"/>
            <ac:spMk id="14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7:03:03.718" v="5726" actId="20577"/>
          <ac:spMkLst>
            <pc:docMk/>
            <pc:sldMk cId="2911457485" sldId="257"/>
            <ac:spMk id="16" creationId="{00000000-0000-0000-0000-000000000000}"/>
          </ac:spMkLst>
        </pc:spChg>
        <pc:picChg chg="mod">
          <ac:chgData name="Derick Lennox" userId="e8cb1110-a55a-4852-919e-3332467f847b" providerId="ADAL" clId="{E0B9A93A-D009-441D-A579-7B4B391CAB50}" dt="2021-05-17T07:03:15.767" v="5727" actId="14100"/>
          <ac:picMkLst>
            <pc:docMk/>
            <pc:sldMk cId="2911457485" sldId="257"/>
            <ac:picMk id="3" creationId="{00000000-0000-0000-0000-000000000000}"/>
          </ac:picMkLst>
        </pc:picChg>
      </pc:sldChg>
      <pc:sldChg chg="modSp mod">
        <pc:chgData name="Derick Lennox" userId="e8cb1110-a55a-4852-919e-3332467f847b" providerId="ADAL" clId="{E0B9A93A-D009-441D-A579-7B4B391CAB50}" dt="2021-05-17T07:03:43.891" v="5731" actId="27636"/>
        <pc:sldMkLst>
          <pc:docMk/>
          <pc:sldMk cId="2251718211" sldId="270"/>
        </pc:sldMkLst>
        <pc:spChg chg="mod">
          <ac:chgData name="Derick Lennox" userId="e8cb1110-a55a-4852-919e-3332467f847b" providerId="ADAL" clId="{E0B9A93A-D009-441D-A579-7B4B391CAB50}" dt="2021-05-17T04:29:50.569" v="142" actId="20577"/>
          <ac:spMkLst>
            <pc:docMk/>
            <pc:sldMk cId="2251718211" sldId="270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7:03:43.891" v="5731" actId="27636"/>
          <ac:spMkLst>
            <pc:docMk/>
            <pc:sldMk cId="2251718211" sldId="270"/>
            <ac:spMk id="3" creationId="{00000000-0000-0000-0000-000000000000}"/>
          </ac:spMkLst>
        </pc:spChg>
      </pc:sldChg>
      <pc:sldChg chg="modSp mod">
        <pc:chgData name="Derick Lennox" userId="e8cb1110-a55a-4852-919e-3332467f847b" providerId="ADAL" clId="{E0B9A93A-D009-441D-A579-7B4B391CAB50}" dt="2021-05-17T06:39:22.820" v="5250" actId="20577"/>
        <pc:sldMkLst>
          <pc:docMk/>
          <pc:sldMk cId="38269879" sldId="280"/>
        </pc:sldMkLst>
        <pc:spChg chg="mod">
          <ac:chgData name="Derick Lennox" userId="e8cb1110-a55a-4852-919e-3332467f847b" providerId="ADAL" clId="{E0B9A93A-D009-441D-A579-7B4B391CAB50}" dt="2021-05-17T04:43:43.423" v="764" actId="122"/>
          <ac:spMkLst>
            <pc:docMk/>
            <pc:sldMk cId="38269879" sldId="280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39:22.820" v="5250" actId="20577"/>
          <ac:spMkLst>
            <pc:docMk/>
            <pc:sldMk cId="38269879" sldId="280"/>
            <ac:spMk id="3" creationId="{00000000-0000-0000-0000-000000000000}"/>
          </ac:spMkLst>
        </pc:spChg>
      </pc:sldChg>
      <pc:sldChg chg="modSp mod">
        <pc:chgData name="Derick Lennox" userId="e8cb1110-a55a-4852-919e-3332467f847b" providerId="ADAL" clId="{E0B9A93A-D009-441D-A579-7B4B391CAB50}" dt="2021-05-17T07:07:52.419" v="5835" actId="20577"/>
        <pc:sldMkLst>
          <pc:docMk/>
          <pc:sldMk cId="2708248305" sldId="281"/>
        </pc:sldMkLst>
        <pc:spChg chg="mod">
          <ac:chgData name="Derick Lennox" userId="e8cb1110-a55a-4852-919e-3332467f847b" providerId="ADAL" clId="{E0B9A93A-D009-441D-A579-7B4B391CAB50}" dt="2021-05-17T07:04:36.282" v="5737" actId="6549"/>
          <ac:spMkLst>
            <pc:docMk/>
            <pc:sldMk cId="2708248305" sldId="281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7:07:52.419" v="5835" actId="20577"/>
          <ac:spMkLst>
            <pc:docMk/>
            <pc:sldMk cId="2708248305" sldId="281"/>
            <ac:spMk id="3" creationId="{00000000-0000-0000-0000-000000000000}"/>
          </ac:spMkLst>
        </pc:spChg>
      </pc:sldChg>
      <pc:sldChg chg="modSp mod">
        <pc:chgData name="Derick Lennox" userId="e8cb1110-a55a-4852-919e-3332467f847b" providerId="ADAL" clId="{E0B9A93A-D009-441D-A579-7B4B391CAB50}" dt="2021-05-17T06:50:03.224" v="5517" actId="255"/>
        <pc:sldMkLst>
          <pc:docMk/>
          <pc:sldMk cId="3367234340" sldId="282"/>
        </pc:sldMkLst>
        <pc:spChg chg="mod">
          <ac:chgData name="Derick Lennox" userId="e8cb1110-a55a-4852-919e-3332467f847b" providerId="ADAL" clId="{E0B9A93A-D009-441D-A579-7B4B391CAB50}" dt="2021-05-17T05:27:32.600" v="2165" actId="122"/>
          <ac:spMkLst>
            <pc:docMk/>
            <pc:sldMk cId="3367234340" sldId="282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50:03.224" v="5517" actId="255"/>
          <ac:spMkLst>
            <pc:docMk/>
            <pc:sldMk cId="3367234340" sldId="282"/>
            <ac:spMk id="3" creationId="{00000000-0000-0000-0000-000000000000}"/>
          </ac:spMkLst>
        </pc:spChg>
      </pc:sldChg>
      <pc:sldChg chg="modSp mod">
        <pc:chgData name="Derick Lennox" userId="e8cb1110-a55a-4852-919e-3332467f847b" providerId="ADAL" clId="{E0B9A93A-D009-441D-A579-7B4B391CAB50}" dt="2021-05-17T06:49:58.444" v="5516" actId="255"/>
        <pc:sldMkLst>
          <pc:docMk/>
          <pc:sldMk cId="2047296180" sldId="287"/>
        </pc:sldMkLst>
        <pc:spChg chg="mod">
          <ac:chgData name="Derick Lennox" userId="e8cb1110-a55a-4852-919e-3332467f847b" providerId="ADAL" clId="{E0B9A93A-D009-441D-A579-7B4B391CAB50}" dt="2021-05-17T06:21:00.409" v="4413" actId="20577"/>
          <ac:spMkLst>
            <pc:docMk/>
            <pc:sldMk cId="2047296180" sldId="287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58.444" v="5516" actId="255"/>
          <ac:spMkLst>
            <pc:docMk/>
            <pc:sldMk cId="2047296180" sldId="287"/>
            <ac:spMk id="3" creationId="{00000000-0000-0000-0000-000000000000}"/>
          </ac:spMkLst>
        </pc:spChg>
      </pc:sldChg>
      <pc:sldChg chg="modSp add mod">
        <pc:chgData name="Derick Lennox" userId="e8cb1110-a55a-4852-919e-3332467f847b" providerId="ADAL" clId="{E0B9A93A-D009-441D-A579-7B4B391CAB50}" dt="2021-05-17T06:49:50.885" v="5514" actId="255"/>
        <pc:sldMkLst>
          <pc:docMk/>
          <pc:sldMk cId="2815537391" sldId="288"/>
        </pc:sldMkLst>
        <pc:spChg chg="mod">
          <ac:chgData name="Derick Lennox" userId="e8cb1110-a55a-4852-919e-3332467f847b" providerId="ADAL" clId="{E0B9A93A-D009-441D-A579-7B4B391CAB50}" dt="2021-05-17T05:36:47.163" v="2994" actId="20577"/>
          <ac:spMkLst>
            <pc:docMk/>
            <pc:sldMk cId="2815537391" sldId="288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50.885" v="5514" actId="255"/>
          <ac:spMkLst>
            <pc:docMk/>
            <pc:sldMk cId="2815537391" sldId="288"/>
            <ac:spMk id="3" creationId="{00000000-0000-0000-0000-000000000000}"/>
          </ac:spMkLst>
        </pc:spChg>
      </pc:sldChg>
      <pc:sldChg chg="modSp add mod ord">
        <pc:chgData name="Derick Lennox" userId="e8cb1110-a55a-4852-919e-3332467f847b" providerId="ADAL" clId="{E0B9A93A-D009-441D-A579-7B4B391CAB50}" dt="2021-05-17T07:06:07.921" v="5783" actId="20577"/>
        <pc:sldMkLst>
          <pc:docMk/>
          <pc:sldMk cId="445466470" sldId="289"/>
        </pc:sldMkLst>
        <pc:spChg chg="mod">
          <ac:chgData name="Derick Lennox" userId="e8cb1110-a55a-4852-919e-3332467f847b" providerId="ADAL" clId="{E0B9A93A-D009-441D-A579-7B4B391CAB50}" dt="2021-05-17T06:09:54.963" v="3903" actId="20577"/>
          <ac:spMkLst>
            <pc:docMk/>
            <pc:sldMk cId="445466470" sldId="289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7:06:07.921" v="5783" actId="20577"/>
          <ac:spMkLst>
            <pc:docMk/>
            <pc:sldMk cId="445466470" sldId="289"/>
            <ac:spMk id="3" creationId="{00000000-0000-0000-0000-000000000000}"/>
          </ac:spMkLst>
        </pc:spChg>
      </pc:sldChg>
      <pc:sldChg chg="modSp add mod">
        <pc:chgData name="Derick Lennox" userId="e8cb1110-a55a-4852-919e-3332467f847b" providerId="ADAL" clId="{E0B9A93A-D009-441D-A579-7B4B391CAB50}" dt="2021-05-17T06:49:41.851" v="5512" actId="255"/>
        <pc:sldMkLst>
          <pc:docMk/>
          <pc:sldMk cId="2845306857" sldId="290"/>
        </pc:sldMkLst>
        <pc:spChg chg="mod">
          <ac:chgData name="Derick Lennox" userId="e8cb1110-a55a-4852-919e-3332467f847b" providerId="ADAL" clId="{E0B9A93A-D009-441D-A579-7B4B391CAB50}" dt="2021-05-17T05:33:43.316" v="2718" actId="20577"/>
          <ac:spMkLst>
            <pc:docMk/>
            <pc:sldMk cId="2845306857" sldId="290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41.851" v="5512" actId="255"/>
          <ac:spMkLst>
            <pc:docMk/>
            <pc:sldMk cId="2845306857" sldId="290"/>
            <ac:spMk id="3" creationId="{00000000-0000-0000-0000-000000000000}"/>
          </ac:spMkLst>
        </pc:spChg>
      </pc:sldChg>
      <pc:sldChg chg="modSp add mod ord">
        <pc:chgData name="Derick Lennox" userId="e8cb1110-a55a-4852-919e-3332467f847b" providerId="ADAL" clId="{E0B9A93A-D009-441D-A579-7B4B391CAB50}" dt="2021-05-17T06:49:17.069" v="5507" actId="255"/>
        <pc:sldMkLst>
          <pc:docMk/>
          <pc:sldMk cId="3211150482" sldId="291"/>
        </pc:sldMkLst>
        <pc:spChg chg="mod">
          <ac:chgData name="Derick Lennox" userId="e8cb1110-a55a-4852-919e-3332467f847b" providerId="ADAL" clId="{E0B9A93A-D009-441D-A579-7B4B391CAB50}" dt="2021-05-17T06:34:25.009" v="4867" actId="20577"/>
          <ac:spMkLst>
            <pc:docMk/>
            <pc:sldMk cId="3211150482" sldId="291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17.069" v="5507" actId="255"/>
          <ac:spMkLst>
            <pc:docMk/>
            <pc:sldMk cId="3211150482" sldId="291"/>
            <ac:spMk id="3" creationId="{00000000-0000-0000-0000-000000000000}"/>
          </ac:spMkLst>
        </pc:spChg>
      </pc:sldChg>
      <pc:sldChg chg="modSp add mod">
        <pc:chgData name="Derick Lennox" userId="e8cb1110-a55a-4852-919e-3332467f847b" providerId="ADAL" clId="{E0B9A93A-D009-441D-A579-7B4B391CAB50}" dt="2021-05-17T06:49:12.772" v="5506" actId="255"/>
        <pc:sldMkLst>
          <pc:docMk/>
          <pc:sldMk cId="980739609" sldId="292"/>
        </pc:sldMkLst>
        <pc:spChg chg="mod">
          <ac:chgData name="Derick Lennox" userId="e8cb1110-a55a-4852-919e-3332467f847b" providerId="ADAL" clId="{E0B9A93A-D009-441D-A579-7B4B391CAB50}" dt="2021-05-17T05:31:14.659" v="2455" actId="20577"/>
          <ac:spMkLst>
            <pc:docMk/>
            <pc:sldMk cId="980739609" sldId="292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12.772" v="5506" actId="255"/>
          <ac:spMkLst>
            <pc:docMk/>
            <pc:sldMk cId="980739609" sldId="292"/>
            <ac:spMk id="3" creationId="{00000000-0000-0000-0000-000000000000}"/>
          </ac:spMkLst>
        </pc:spChg>
      </pc:sldChg>
      <pc:sldChg chg="modSp add mod">
        <pc:chgData name="Derick Lennox" userId="e8cb1110-a55a-4852-919e-3332467f847b" providerId="ADAL" clId="{E0B9A93A-D009-441D-A579-7B4B391CAB50}" dt="2021-05-17T06:49:45.694" v="5513" actId="255"/>
        <pc:sldMkLst>
          <pc:docMk/>
          <pc:sldMk cId="4280499365" sldId="293"/>
        </pc:sldMkLst>
        <pc:spChg chg="mod">
          <ac:chgData name="Derick Lennox" userId="e8cb1110-a55a-4852-919e-3332467f847b" providerId="ADAL" clId="{E0B9A93A-D009-441D-A579-7B4B391CAB50}" dt="2021-05-17T05:58:31.620" v="3339"/>
          <ac:spMkLst>
            <pc:docMk/>
            <pc:sldMk cId="4280499365" sldId="293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45.694" v="5513" actId="255"/>
          <ac:spMkLst>
            <pc:docMk/>
            <pc:sldMk cId="4280499365" sldId="293"/>
            <ac:spMk id="3" creationId="{00000000-0000-0000-0000-000000000000}"/>
          </ac:spMkLst>
        </pc:spChg>
      </pc:sldChg>
      <pc:sldChg chg="modSp add mod">
        <pc:chgData name="Derick Lennox" userId="e8cb1110-a55a-4852-919e-3332467f847b" providerId="ADAL" clId="{E0B9A93A-D009-441D-A579-7B4B391CAB50}" dt="2021-05-17T06:49:22.396" v="5508" actId="255"/>
        <pc:sldMkLst>
          <pc:docMk/>
          <pc:sldMk cId="2300062537" sldId="294"/>
        </pc:sldMkLst>
        <pc:spChg chg="mod">
          <ac:chgData name="Derick Lennox" userId="e8cb1110-a55a-4852-919e-3332467f847b" providerId="ADAL" clId="{E0B9A93A-D009-441D-A579-7B4B391CAB50}" dt="2021-05-17T06:12:39.677" v="4126" actId="20577"/>
          <ac:spMkLst>
            <pc:docMk/>
            <pc:sldMk cId="2300062537" sldId="294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22.396" v="5508" actId="255"/>
          <ac:spMkLst>
            <pc:docMk/>
            <pc:sldMk cId="2300062537" sldId="294"/>
            <ac:spMk id="3" creationId="{00000000-0000-0000-0000-000000000000}"/>
          </ac:spMkLst>
        </pc:spChg>
      </pc:sldChg>
      <pc:sldChg chg="modSp new del mod">
        <pc:chgData name="Derick Lennox" userId="e8cb1110-a55a-4852-919e-3332467f847b" providerId="ADAL" clId="{E0B9A93A-D009-441D-A579-7B4B391CAB50}" dt="2021-05-17T06:12:26.966" v="4087" actId="680"/>
        <pc:sldMkLst>
          <pc:docMk/>
          <pc:sldMk cId="3711748028" sldId="294"/>
        </pc:sldMkLst>
        <pc:spChg chg="mod">
          <ac:chgData name="Derick Lennox" userId="e8cb1110-a55a-4852-919e-3332467f847b" providerId="ADAL" clId="{E0B9A93A-D009-441D-A579-7B4B391CAB50}" dt="2021-05-17T06:12:26.497" v="4086" actId="20577"/>
          <ac:spMkLst>
            <pc:docMk/>
            <pc:sldMk cId="3711748028" sldId="294"/>
            <ac:spMk id="2" creationId="{37E20895-998C-4237-B398-C7A35AA919DB}"/>
          </ac:spMkLst>
        </pc:spChg>
      </pc:sldChg>
      <pc:sldChg chg="modSp add mod">
        <pc:chgData name="Derick Lennox" userId="e8cb1110-a55a-4852-919e-3332467f847b" providerId="ADAL" clId="{E0B9A93A-D009-441D-A579-7B4B391CAB50}" dt="2021-05-17T06:49:31.628" v="5510" actId="255"/>
        <pc:sldMkLst>
          <pc:docMk/>
          <pc:sldMk cId="1337339299" sldId="295"/>
        </pc:sldMkLst>
        <pc:spChg chg="mod">
          <ac:chgData name="Derick Lennox" userId="e8cb1110-a55a-4852-919e-3332467f847b" providerId="ADAL" clId="{E0B9A93A-D009-441D-A579-7B4B391CAB50}" dt="2021-05-17T06:14:02.312" v="4169" actId="20577"/>
          <ac:spMkLst>
            <pc:docMk/>
            <pc:sldMk cId="1337339299" sldId="295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31.628" v="5510" actId="255"/>
          <ac:spMkLst>
            <pc:docMk/>
            <pc:sldMk cId="1337339299" sldId="295"/>
            <ac:spMk id="3" creationId="{00000000-0000-0000-0000-000000000000}"/>
          </ac:spMkLst>
        </pc:spChg>
      </pc:sldChg>
      <pc:sldChg chg="new del">
        <pc:chgData name="Derick Lennox" userId="e8cb1110-a55a-4852-919e-3332467f847b" providerId="ADAL" clId="{E0B9A93A-D009-441D-A579-7B4B391CAB50}" dt="2021-05-17T06:15:50.244" v="4247" actId="680"/>
        <pc:sldMkLst>
          <pc:docMk/>
          <pc:sldMk cId="959348436" sldId="296"/>
        </pc:sldMkLst>
      </pc:sldChg>
      <pc:sldChg chg="modSp add mod">
        <pc:chgData name="Derick Lennox" userId="e8cb1110-a55a-4852-919e-3332467f847b" providerId="ADAL" clId="{E0B9A93A-D009-441D-A579-7B4B391CAB50}" dt="2021-05-17T06:49:35.456" v="5511" actId="255"/>
        <pc:sldMkLst>
          <pc:docMk/>
          <pc:sldMk cId="1151373934" sldId="296"/>
        </pc:sldMkLst>
        <pc:spChg chg="mod">
          <ac:chgData name="Derick Lennox" userId="e8cb1110-a55a-4852-919e-3332467f847b" providerId="ADAL" clId="{E0B9A93A-D009-441D-A579-7B4B391CAB50}" dt="2021-05-17T06:16:48.229" v="4326" actId="20577"/>
          <ac:spMkLst>
            <pc:docMk/>
            <pc:sldMk cId="1151373934" sldId="296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35.456" v="5511" actId="255"/>
          <ac:spMkLst>
            <pc:docMk/>
            <pc:sldMk cId="1151373934" sldId="296"/>
            <ac:spMk id="3" creationId="{00000000-0000-0000-0000-000000000000}"/>
          </ac:spMkLst>
        </pc:spChg>
      </pc:sldChg>
      <pc:sldChg chg="new del">
        <pc:chgData name="Derick Lennox" userId="e8cb1110-a55a-4852-919e-3332467f847b" providerId="ADAL" clId="{E0B9A93A-D009-441D-A579-7B4B391CAB50}" dt="2021-05-17T06:15:39.017" v="4245" actId="680"/>
        <pc:sldMkLst>
          <pc:docMk/>
          <pc:sldMk cId="3923487988" sldId="296"/>
        </pc:sldMkLst>
      </pc:sldChg>
      <pc:sldChg chg="new del">
        <pc:chgData name="Derick Lennox" userId="e8cb1110-a55a-4852-919e-3332467f847b" providerId="ADAL" clId="{E0B9A93A-D009-441D-A579-7B4B391CAB50}" dt="2021-05-17T06:17:38.334" v="4357" actId="680"/>
        <pc:sldMkLst>
          <pc:docMk/>
          <pc:sldMk cId="3429579939" sldId="297"/>
        </pc:sldMkLst>
      </pc:sldChg>
      <pc:sldChg chg="modSp add mod">
        <pc:chgData name="Derick Lennox" userId="e8cb1110-a55a-4852-919e-3332467f847b" providerId="ADAL" clId="{E0B9A93A-D009-441D-A579-7B4B391CAB50}" dt="2021-05-17T06:57:46.513" v="5712" actId="255"/>
        <pc:sldMkLst>
          <pc:docMk/>
          <pc:sldMk cId="3739910451" sldId="297"/>
        </pc:sldMkLst>
        <pc:spChg chg="mod">
          <ac:chgData name="Derick Lennox" userId="e8cb1110-a55a-4852-919e-3332467f847b" providerId="ADAL" clId="{E0B9A93A-D009-441D-A579-7B4B391CAB50}" dt="2021-05-17T06:21:18.076" v="4443" actId="20577"/>
          <ac:spMkLst>
            <pc:docMk/>
            <pc:sldMk cId="3739910451" sldId="297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57:46.513" v="5712" actId="255"/>
          <ac:spMkLst>
            <pc:docMk/>
            <pc:sldMk cId="3739910451" sldId="297"/>
            <ac:spMk id="3" creationId="{00000000-0000-0000-0000-000000000000}"/>
          </ac:spMkLst>
        </pc:spChg>
      </pc:sldChg>
      <pc:sldChg chg="new del">
        <pc:chgData name="Derick Lennox" userId="e8cb1110-a55a-4852-919e-3332467f847b" providerId="ADAL" clId="{E0B9A93A-D009-441D-A579-7B4B391CAB50}" dt="2021-05-17T06:21:07.047" v="4415" actId="680"/>
        <pc:sldMkLst>
          <pc:docMk/>
          <pc:sldMk cId="4249137096" sldId="297"/>
        </pc:sldMkLst>
      </pc:sldChg>
      <pc:sldChg chg="modSp add mod">
        <pc:chgData name="Derick Lennox" userId="e8cb1110-a55a-4852-919e-3332467f847b" providerId="ADAL" clId="{E0B9A93A-D009-441D-A579-7B4B391CAB50}" dt="2021-05-17T06:49:06.898" v="5505" actId="255"/>
        <pc:sldMkLst>
          <pc:docMk/>
          <pc:sldMk cId="588580302" sldId="298"/>
        </pc:sldMkLst>
        <pc:spChg chg="mod">
          <ac:chgData name="Derick Lennox" userId="e8cb1110-a55a-4852-919e-3332467f847b" providerId="ADAL" clId="{E0B9A93A-D009-441D-A579-7B4B391CAB50}" dt="2021-05-17T06:22:01.644" v="4457" actId="20577"/>
          <ac:spMkLst>
            <pc:docMk/>
            <pc:sldMk cId="588580302" sldId="298"/>
            <ac:spMk id="2" creationId="{00000000-0000-0000-0000-000000000000}"/>
          </ac:spMkLst>
        </pc:spChg>
        <pc:spChg chg="mod">
          <ac:chgData name="Derick Lennox" userId="e8cb1110-a55a-4852-919e-3332467f847b" providerId="ADAL" clId="{E0B9A93A-D009-441D-A579-7B4B391CAB50}" dt="2021-05-17T06:49:06.898" v="5505" actId="255"/>
          <ac:spMkLst>
            <pc:docMk/>
            <pc:sldMk cId="588580302" sldId="29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7345"/>
      </p:ext>
    </p:extLst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60357"/>
      </p:ext>
    </p:extLst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15646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3043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57588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4240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27760"/>
      </p:ext>
    </p:extLst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97626"/>
      </p:ext>
    </p:extLst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84656"/>
      </p:ext>
    </p:extLst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90199"/>
      </p:ext>
    </p:extLst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68199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193A4-BA3B-4626-83BD-4676F3E6D845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388FD-C416-4524-9A04-0613E096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0128" y="3886200"/>
            <a:ext cx="9169880" cy="243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175" y="6748893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60400" y="899581"/>
            <a:ext cx="7823200" cy="53860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cap="small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CCSESA Overview of the Governor’s</a:t>
            </a:r>
            <a:endParaRPr lang="en-US" sz="4000" cap="small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 pitchFamily="50" charset="-78"/>
            </a:endParaRPr>
          </a:p>
          <a:p>
            <a:pPr algn="ctr"/>
            <a:endParaRPr lang="en-US" sz="4800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/>
            </a:endParaRPr>
          </a:p>
          <a:p>
            <a:pPr algn="ctr">
              <a:spcBef>
                <a:spcPts val="1200"/>
              </a:spcBef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May Revision 2021-22</a:t>
            </a:r>
          </a:p>
          <a:p>
            <a:pPr algn="ctr"/>
            <a:endParaRPr lang="en-US" sz="2400" dirty="0">
              <a:solidFill>
                <a:schemeClr val="accent1">
                  <a:lumMod val="50000"/>
                </a:schemeClr>
              </a:solidFill>
              <a:latin typeface="Myriad Pro"/>
              <a:cs typeface="Myriad Arabic"/>
            </a:endParaRPr>
          </a:p>
          <a:p>
            <a:pPr algn="ctr"/>
            <a:endParaRPr lang="en-US" sz="2400" dirty="0">
              <a:solidFill>
                <a:schemeClr val="accent1">
                  <a:lumMod val="50000"/>
                </a:schemeClr>
              </a:solidFill>
              <a:latin typeface="Myriad Pro"/>
              <a:cs typeface="Myriad Arabic"/>
            </a:endParaRPr>
          </a:p>
          <a:p>
            <a:pPr algn="ctr"/>
            <a:endParaRPr lang="en-US" sz="2400" dirty="0">
              <a:solidFill>
                <a:schemeClr val="accent1">
                  <a:lumMod val="50000"/>
                </a:schemeClr>
              </a:solidFill>
              <a:latin typeface="Myriad Pro"/>
              <a:cs typeface="Myriad Arabic"/>
            </a:endParaRPr>
          </a:p>
          <a:p>
            <a:pPr algn="ctr"/>
            <a:endParaRPr lang="en-US" sz="2400" dirty="0">
              <a:solidFill>
                <a:schemeClr val="accent1">
                  <a:lumMod val="50000"/>
                </a:schemeClr>
              </a:solidFill>
              <a:latin typeface="Myriad Pro"/>
              <a:cs typeface="Myriad Arabic"/>
            </a:endParaRP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/>
              </a:rPr>
              <a:t>May 18, 2021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/>
              <a:cs typeface="Calibri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" y="457200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499" y="4980950"/>
            <a:ext cx="1453311" cy="167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457485"/>
      </p:ext>
    </p:extLst>
  </p:cSld>
  <p:clrMapOvr>
    <a:masterClrMapping/>
  </p:clrMapOvr>
  <p:transition spd="slow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Proposition 98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Rebench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Myriad Pro"/>
              <a:cs typeface="Myriad Arabic" pitchFamily="50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In exchange for TK expansion (Prop. 98, ongoing), MR proposes to eliminate $2.3 billion supplemental payment (non-Prop. 98)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TK expansion would </a:t>
            </a:r>
            <a:r>
              <a:rPr lang="en-US" dirty="0" err="1">
                <a:latin typeface="Myriad Pro" panose="020B0503030403020204"/>
                <a:cs typeface="Myriad Arabic" pitchFamily="50" charset="-78"/>
              </a:rPr>
              <a:t>rebench</a:t>
            </a:r>
            <a:r>
              <a:rPr lang="en-US" dirty="0">
                <a:latin typeface="Myriad Pro" panose="020B0503030403020204"/>
                <a:cs typeface="Myriad Arabic" pitchFamily="50" charset="-78"/>
              </a:rPr>
              <a:t> Prop. 98 at higher level, counteracting ADA decline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06857"/>
      </p:ext>
    </p:extLst>
  </p:cSld>
  <p:clrMapOvr>
    <a:masterClrMapping/>
  </p:clrMapOvr>
  <p:transition spd="slow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California Child Savings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$2 billion (ARPA) and $170 million (non-Prop. 98, ongoing) beginning in 2022-23, to establish college savings accounts for all current low-income public school students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$500 seed money for each student 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$500 more for homeless and foster youth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73934"/>
      </p:ext>
    </p:extLst>
  </p:cSld>
  <p:clrMapOvr>
    <a:masterClrMapping/>
  </p:clrMapOvr>
  <p:transition spd="slow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Broadband Access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 pitchFamily="50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$7 billion over three years (non-Prop. 98 and ARPA)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Multiple programs to expand broadband infrastructure, increase affordability, and enhance access to broadband for all Californians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39299"/>
      </p:ext>
    </p:extLst>
  </p:cSld>
  <p:clrMapOvr>
    <a:masterClrMapping/>
  </p:clrMapOvr>
  <p:transition spd="slow"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Early Learning (Amanda Dickey)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$2.7 billion (Prop. 98, ongoing) to expand transitional kindergarten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$250 million for TK planning and implementation grants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100,000 new childcare slots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466470"/>
      </p:ext>
    </p:extLst>
  </p:cSld>
  <p:clrMapOvr>
    <a:masterClrMapping/>
  </p:clrMapOvr>
  <p:transition spd="slow"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Student Wellness and Mental Health 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(Amanda Dickey)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Mental Health Student Services Act (MHSSA) funding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Children and Youth Behavioral Health Initiative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62537"/>
      </p:ext>
    </p:extLst>
  </p:cSld>
  <p:clrMapOvr>
    <a:masterClrMapping/>
  </p:clrMapOvr>
  <p:transition spd="slow"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Virtual Learning Options (TBD)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 pitchFamily="50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Full-time, in-person instruction on July 1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Independent study (traditional or course-based)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Proposed additional IS requirements 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Technology; rigorous curriculum; tiered reengagement strategies; tracking daily student participation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No TBL yet; negotiations with Legislature ongoing…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150482"/>
      </p:ext>
    </p:extLst>
  </p:cSld>
  <p:clrMapOvr>
    <a:masterClrMapping/>
  </p:clrMapOvr>
  <p:transition spd="slow"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Other Issues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 pitchFamily="50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04740"/>
            <a:ext cx="8001000" cy="510050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S/C carryover requirements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Golden State Teacher Grants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Postpone charter school renewals 2 years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Withdraw proposal on adults in charters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$86 million for CTE JPAs 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No additional pension payments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$2 billion reopening supports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739609"/>
      </p:ext>
    </p:extLst>
  </p:cSld>
  <p:clrMapOvr>
    <a:masterClrMapping/>
  </p:clrMapOvr>
  <p:transition spd="slow"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 panose="020B0503030403020204"/>
                <a:cs typeface="Myriad Arabic"/>
              </a:rPr>
              <a:t>Next Steps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Myriad Pro" panose="020B0503030403020204"/>
              <a:cs typeface="Myriad Arabic" pitchFamily="50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404740"/>
            <a:ext cx="8496300" cy="510050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Two weeks to collect feedback and mobilize advocacy among county superintendents</a:t>
            </a:r>
          </a:p>
          <a:p>
            <a:pPr lvl="1">
              <a:spcBef>
                <a:spcPts val="1800"/>
              </a:spcBef>
            </a:pPr>
            <a:r>
              <a:rPr lang="en-US" dirty="0">
                <a:solidFill>
                  <a:schemeClr val="accent1"/>
                </a:solidFill>
                <a:latin typeface="Myriad Pro" panose="020B0503030403020204"/>
                <a:cs typeface="Myriad Arabic" pitchFamily="50" charset="-78"/>
              </a:rPr>
              <a:t>Wed. 10:30-12:30</a:t>
            </a:r>
            <a:r>
              <a:rPr lang="en-US" dirty="0">
                <a:latin typeface="Myriad Pro" panose="020B0503030403020204"/>
                <a:cs typeface="Myriad Arabic" pitchFamily="50" charset="-78"/>
              </a:rPr>
              <a:t>, educator workforce, adult-to-student ratio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chemeClr val="accent1"/>
                </a:solidFill>
                <a:latin typeface="Myriad Pro" panose="020B0503030403020204"/>
                <a:cs typeface="Myriad Arabic" pitchFamily="50" charset="-78"/>
              </a:rPr>
              <a:t>Fri. 12:00-2:00</a:t>
            </a:r>
            <a:r>
              <a:rPr lang="en-US" dirty="0">
                <a:latin typeface="Myriad Pro" panose="020B0503030403020204"/>
                <a:cs typeface="Myriad Arabic" pitchFamily="50" charset="-78"/>
              </a:rPr>
              <a:t>, independent study, targeted interventions, special education, before/after school, and other student programs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chemeClr val="accent1"/>
                </a:solidFill>
                <a:latin typeface="Myriad Pro" panose="020B0503030403020204"/>
                <a:cs typeface="Myriad Arabic" pitchFamily="50" charset="-78"/>
              </a:rPr>
              <a:t>Fri. 3:30-5:30</a:t>
            </a:r>
            <a:r>
              <a:rPr lang="en-US" dirty="0">
                <a:latin typeface="Myriad Pro" panose="020B0503030403020204"/>
                <a:cs typeface="Myriad Arabic" pitchFamily="50" charset="-78"/>
              </a:rPr>
              <a:t>, accountability, system of support, LCFF/LCAP, curriculum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chemeClr val="accent1"/>
                </a:solidFill>
                <a:latin typeface="Myriad Pro" panose="020B0503030403020204"/>
                <a:cs typeface="Myriad Arabic" pitchFamily="50" charset="-78"/>
              </a:rPr>
              <a:t>Mon. 9:00-11:00</a:t>
            </a:r>
            <a:r>
              <a:rPr lang="en-US" sz="2400" dirty="0">
                <a:latin typeface="Myriad Pro" panose="020B0503030403020204"/>
                <a:cs typeface="Myriad Arabic" pitchFamily="50" charset="-78"/>
              </a:rPr>
              <a:t>, mental health, community schools, early learning, and universal TK</a:t>
            </a:r>
            <a:endParaRPr lang="en-US" sz="3200" dirty="0">
              <a:latin typeface="Myriad Pro" panose="020B0503030403020204"/>
              <a:cs typeface="Myriad Arabic" pitchFamily="50" charset="-78"/>
            </a:endParaRPr>
          </a:p>
          <a:p>
            <a:pPr>
              <a:spcBef>
                <a:spcPts val="18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Budget must pass by June 15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580302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55683"/>
            <a:ext cx="8001000" cy="426804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Fiscal forecast anticipates continued growth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Governor showcasing tangible, ongoing programs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Student wellness, expanded learning, and early childhood education at forefront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Proposition 98 </a:t>
            </a:r>
            <a:r>
              <a:rPr lang="en-US" dirty="0" err="1">
                <a:latin typeface="Myriad Pro"/>
                <a:cs typeface="Myriad Arabic"/>
              </a:rPr>
              <a:t>rebench</a:t>
            </a:r>
            <a:r>
              <a:rPr lang="en-US" dirty="0">
                <a:latin typeface="Myriad Pro"/>
                <a:cs typeface="Myriad Arabic"/>
              </a:rPr>
              <a:t> opportunity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/>
                <a:cs typeface="Myriad Arabic"/>
              </a:rPr>
              <a:t>Unknowns around virtual option/independent study</a:t>
            </a:r>
          </a:p>
          <a:p>
            <a:endParaRPr lang="en-US" dirty="0">
              <a:latin typeface="Myriad Pro"/>
              <a:cs typeface="Myriad Arabic"/>
            </a:endParaRPr>
          </a:p>
          <a:p>
            <a:pPr marL="0" indent="0">
              <a:buNone/>
            </a:pPr>
            <a:endParaRPr lang="en-US" dirty="0">
              <a:latin typeface="Myriad Pro"/>
              <a:cs typeface="Myriad Arabic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718211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Revenues surging in current and budget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001000" cy="467644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After March 2020, a 31% decline in U.S. GDP and 16% unemployment rate in California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Economic recovery driven by public health improvements and economic stimulus packages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Personal income, corporate, and sales tax revenues outpacing estimates, projected to continue growing in 2022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Surplus of $75 billion state, $26 billion federal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9879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190" y="596701"/>
            <a:ext cx="82296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Proposition 98: Key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371114" cy="4461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$93.7 billion Proposition 98 level in 2021-22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$15-18 billion increase across the three budget years (mostly one-time)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5.07% compounded LCFF COLA (including 1% discretionary augmentation) for districts and COEs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Potential Proposition 98 expansion under TK proposal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Remaining deferral of $2.6 billion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48305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Before/After School ELO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30626"/>
            <a:ext cx="8194040" cy="497461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$1 billion (ongoing), growing to $5 billion*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All LEAs with concentration grants, K-6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9 hours of instruction and ELO for every </a:t>
            </a:r>
            <a:r>
              <a:rPr lang="en-US" dirty="0" err="1">
                <a:latin typeface="Myriad Pro" panose="020B0503030403020204"/>
                <a:cs typeface="Myriad Arabic" pitchFamily="50" charset="-78"/>
              </a:rPr>
              <a:t>schoolday</a:t>
            </a:r>
            <a:r>
              <a:rPr lang="en-US" dirty="0">
                <a:latin typeface="Myriad Pro" panose="020B0503030403020204"/>
                <a:cs typeface="Myriad Arabic" pitchFamily="50" charset="-78"/>
              </a:rPr>
              <a:t> and 30 non-schooldays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ELO means “enrichment, play, nutrition, and other developmentally appropriate activities”</a:t>
            </a:r>
          </a:p>
          <a:p>
            <a:pPr lvl="1">
              <a:spcBef>
                <a:spcPts val="2400"/>
              </a:spcBef>
            </a:pPr>
            <a:r>
              <a:rPr lang="en-US" sz="2800" dirty="0">
                <a:latin typeface="Myriad Pro" panose="020B0503030403020204"/>
                <a:cs typeface="Myriad Arabic" pitchFamily="50" charset="-78"/>
              </a:rPr>
              <a:t>Intersessional requirement builds on AB 86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Starts with 80% UPP in 2021-22, ramps to full implementation in 2025-26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34340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Decreasing the Adult-to-Student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$1.1 billion (ongoing) to increase concentration grant to 65%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Restricted to increasing the number of credentialed and/or classified staff that provide direct services to students on school campuses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Reported in LCAP</a:t>
            </a:r>
          </a:p>
          <a:p>
            <a:pPr>
              <a:spcBef>
                <a:spcPts val="2400"/>
              </a:spcBef>
            </a:pPr>
            <a:endParaRPr lang="en-US" dirty="0">
              <a:latin typeface="Myriad Pro" panose="020B0503030403020204"/>
              <a:cs typeface="Myriad Arabic" pitchFamily="50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96180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Targeted Intervention Grant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04740"/>
            <a:ext cx="8001000" cy="510050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$2.6 billion (ESSER, GEER, non-Prop. 98)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Allocated based on LCFF weighting for: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Targeted and research-tested interventions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Small-group or one-on-one high-dose tutoring from trained professionals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Increased instructional time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Intensive re-engagement for students and families not fully participating in educational programming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Supports for UPP students and students with disabilities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Supports to close learning gaps and address barriers to learning</a:t>
            </a:r>
          </a:p>
          <a:p>
            <a:pPr>
              <a:spcBef>
                <a:spcPts val="2400"/>
              </a:spcBef>
            </a:pPr>
            <a:endParaRPr lang="en-US" dirty="0">
              <a:latin typeface="Myriad Pro" panose="020B0503030403020204"/>
              <a:cs typeface="Myriad Arabic" pitchFamily="50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910451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Community School Partnership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$3 billion to establish 1,400 sites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70% for new schools, 30% to expand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$60 million to establish five LEA technical assistance centers</a:t>
            </a:r>
          </a:p>
          <a:p>
            <a:pPr>
              <a:spcBef>
                <a:spcPts val="24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Some prioritizations include &gt;80% FRPM, partnerships/cosignatories with other schools, county agencies, NGOs.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37391"/>
      </p:ext>
    </p:extLst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6701"/>
            <a:ext cx="8763000" cy="80803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Myriad Pro"/>
                <a:cs typeface="Myriad Arabic" pitchFamily="50" charset="-78"/>
              </a:rPr>
              <a:t>Educator preparation, retention, and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4640"/>
            <a:ext cx="8001000" cy="49406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$1.5 billion for Educator Effectiveness Block Grant (3 years)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$550 million for 22,000 teacher residencies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$500 million Golden State Teacher grants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$100 million Classified Credentialing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$250 million for 2,500 highly-qualified mentor teachers in high-poverty schools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Myriad Pro" panose="020B0503030403020204"/>
                <a:cs typeface="Myriad Arabic" pitchFamily="50" charset="-78"/>
              </a:rPr>
              <a:t>$250 million Regional K-16 Collaboratives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8172" y="0"/>
            <a:ext cx="9152173" cy="345758"/>
            <a:chOff x="0" y="4572000"/>
            <a:chExt cx="9152173" cy="345758"/>
          </a:xfrm>
        </p:grpSpPr>
        <p:sp>
          <p:nvSpPr>
            <p:cNvPr id="10" name="Rectangle 9"/>
            <p:cNvSpPr/>
            <p:nvPr/>
          </p:nvSpPr>
          <p:spPr>
            <a:xfrm>
              <a:off x="0" y="4572000"/>
              <a:ext cx="9152173" cy="17908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4751085"/>
              <a:ext cx="9152173" cy="166673"/>
            </a:xfrm>
            <a:prstGeom prst="rect">
              <a:avLst/>
            </a:prstGeom>
            <a:solidFill>
              <a:srgbClr val="769D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6671917"/>
            <a:ext cx="9144000" cy="186085"/>
          </a:xfrm>
          <a:prstGeom prst="rect">
            <a:avLst/>
          </a:prstGeom>
          <a:solidFill>
            <a:srgbClr val="F1A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3"/>
            <a:ext cx="762000" cy="90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499365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806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Myriad Pro</vt:lpstr>
      <vt:lpstr>Office Theme</vt:lpstr>
      <vt:lpstr>PowerPoint Presentation</vt:lpstr>
      <vt:lpstr>Themes</vt:lpstr>
      <vt:lpstr>Revenues surging in current and budget year</vt:lpstr>
      <vt:lpstr>Proposition 98: Key Figures</vt:lpstr>
      <vt:lpstr>Before/After School ELO</vt:lpstr>
      <vt:lpstr>Decreasing the Adult-to-Student Ratio</vt:lpstr>
      <vt:lpstr>Targeted Intervention Grant</vt:lpstr>
      <vt:lpstr>Community School Partnership Program</vt:lpstr>
      <vt:lpstr>Educator preparation, retention, and training</vt:lpstr>
      <vt:lpstr>Proposition 98 Rebench</vt:lpstr>
      <vt:lpstr>California Child Savings Program</vt:lpstr>
      <vt:lpstr>Broadband Access</vt:lpstr>
      <vt:lpstr>Early Learning (Amanda Dickey)</vt:lpstr>
      <vt:lpstr>Student Wellness and Mental Health  (Amanda Dickey)</vt:lpstr>
      <vt:lpstr>Virtual Learning Options (TBD)</vt:lpstr>
      <vt:lpstr>Other Issues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Derick Lennox</dc:creator>
  <cp:lastModifiedBy>Derick Lennox</cp:lastModifiedBy>
  <cp:revision>9</cp:revision>
  <dcterms:created xsi:type="dcterms:W3CDTF">2021-01-11T22:22:52Z</dcterms:created>
  <dcterms:modified xsi:type="dcterms:W3CDTF">2021-05-17T07:08:12Z</dcterms:modified>
</cp:coreProperties>
</file>