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659" r:id="rId5"/>
  </p:sldMasterIdLst>
  <p:notesMasterIdLst>
    <p:notesMasterId r:id="rId21"/>
  </p:notesMasterIdLst>
  <p:sldIdLst>
    <p:sldId id="256" r:id="rId6"/>
    <p:sldId id="267" r:id="rId7"/>
    <p:sldId id="268" r:id="rId8"/>
    <p:sldId id="269" r:id="rId9"/>
    <p:sldId id="270" r:id="rId10"/>
    <p:sldId id="271" r:id="rId11"/>
    <p:sldId id="274" r:id="rId12"/>
    <p:sldId id="273" r:id="rId13"/>
    <p:sldId id="272" r:id="rId14"/>
    <p:sldId id="261" r:id="rId15"/>
    <p:sldId id="259" r:id="rId16"/>
    <p:sldId id="265" r:id="rId17"/>
    <p:sldId id="275" r:id="rId18"/>
    <p:sldId id="260"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58A940-3435-5E39-6FE3-14ACFA6A05F8}" v="99" dt="2023-01-07T17:09:36.849"/>
    <p1510:client id="{4142BFE9-0FCF-4A5A-9224-534BE3B41F04}" v="76" dt="2023-01-07T00:19:07.224"/>
    <p1510:client id="{3FD5D2AE-3BEC-B1D2-0239-4CECD4EA07A8}" v="293" dt="2023-01-06T14:48:52.462"/>
    <p1510:client id="{3123D751-7BF7-49D4-D517-E69B03587576}" v="1" dt="2023-01-07T00:31:31.765"/>
    <p1510:client id="{65A913B4-80F5-7382-B24A-E95652ABE821}" v="73" dt="2023-01-04T22:26:05.146"/>
    <p1510:client id="{4099E5FD-FAA6-9DDA-BD4F-3082B63762B7}" v="62" dt="2023-01-06T14:20:53.492"/>
    <p1510:client id="{6178B2A4-7800-70C4-0B3F-47818FBD3F04}" v="20" dt="2023-01-09T18:45:32.292"/>
    <p1510:client id="{AAFED401-CDCE-4D7A-CC95-8C3A210CE405}" v="7" dt="2023-01-09T21:01:01.453"/>
    <p1510:client id="{CED0E75C-B86D-2E99-3FF9-C04479B550B3}" v="322" dt="2023-01-07T00:58:09.048"/>
    <p1510:client id="{EE3A0FB8-523D-9073-1C7A-8FDD8D4B7AA5}" v="1" dt="2023-01-07T00:41:05.3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4" d="100"/>
          <a:sy n="44" d="100"/>
        </p:scale>
        <p:origin x="85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EBDF047-7B62-4C45-99B3-9C7335F69D9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586F898-7C05-485E-8E83-4C4DB2BD2F4B}">
      <dgm:prSet/>
      <dgm:spPr/>
      <dgm:t>
        <a:bodyPr/>
        <a:lstStyle/>
        <a:p>
          <a:r>
            <a:rPr lang="en-US" b="1"/>
            <a:t>Model A: </a:t>
          </a:r>
          <a:r>
            <a:rPr lang="en-US"/>
            <a:t>All staff related to health, behavioral health, student wellness, Medi-Cal, and community schools are organized under a Director of Student Health and Wellness. The Department is housed in the Executive Services Division and meets monthly with the other Divisions that house other whole child programs (eg early and expanded learning, etc).</a:t>
          </a:r>
        </a:p>
      </dgm:t>
    </dgm:pt>
    <dgm:pt modelId="{8449FA41-9C48-461D-9EC2-CE7C3C3698DE}" type="parTrans" cxnId="{AABDF515-6045-4F2E-BFC1-5F494B136397}">
      <dgm:prSet/>
      <dgm:spPr/>
      <dgm:t>
        <a:bodyPr/>
        <a:lstStyle/>
        <a:p>
          <a:endParaRPr lang="en-US"/>
        </a:p>
      </dgm:t>
    </dgm:pt>
    <dgm:pt modelId="{6972CB14-B757-4B6E-98AF-D82F3D9A5949}" type="sibTrans" cxnId="{AABDF515-6045-4F2E-BFC1-5F494B136397}">
      <dgm:prSet/>
      <dgm:spPr/>
      <dgm:t>
        <a:bodyPr/>
        <a:lstStyle/>
        <a:p>
          <a:endParaRPr lang="en-US"/>
        </a:p>
      </dgm:t>
    </dgm:pt>
    <dgm:pt modelId="{96358B6F-E8B7-4933-A6BC-9F38A631260E}">
      <dgm:prSet/>
      <dgm:spPr/>
      <dgm:t>
        <a:bodyPr/>
        <a:lstStyle/>
        <a:p>
          <a:r>
            <a:rPr lang="en-US" b="1"/>
            <a:t>Model B: </a:t>
          </a:r>
          <a:r>
            <a:rPr lang="en-US"/>
            <a:t>All staff related to student wellness, community schools, and SEL are organized under the Community Schools Liaison and housed under the Curriculum &amp; Instruction Division. Staff related to Medi-Cal, health, and behavioral health stay under Student Services, but the two teams meet bi-weekly. Both teams meet monthly with other Divisions that house other whole child programs. </a:t>
          </a:r>
        </a:p>
      </dgm:t>
    </dgm:pt>
    <dgm:pt modelId="{CF4056D4-1DA2-4083-9277-CF46BE32A172}" type="parTrans" cxnId="{DEEE1540-1DC2-46D8-94C3-683A03EDFA52}">
      <dgm:prSet/>
      <dgm:spPr/>
      <dgm:t>
        <a:bodyPr/>
        <a:lstStyle/>
        <a:p>
          <a:endParaRPr lang="en-US"/>
        </a:p>
      </dgm:t>
    </dgm:pt>
    <dgm:pt modelId="{DD6ECAD6-BE5B-4B00-B45E-26CF8B0CAD6F}" type="sibTrans" cxnId="{DEEE1540-1DC2-46D8-94C3-683A03EDFA52}">
      <dgm:prSet/>
      <dgm:spPr/>
      <dgm:t>
        <a:bodyPr/>
        <a:lstStyle/>
        <a:p>
          <a:endParaRPr lang="en-US"/>
        </a:p>
      </dgm:t>
    </dgm:pt>
    <dgm:pt modelId="{0D0D7CA8-01B5-41E3-A865-3BFC78A1F10C}">
      <dgm:prSet/>
      <dgm:spPr/>
      <dgm:t>
        <a:bodyPr/>
        <a:lstStyle/>
        <a:p>
          <a:r>
            <a:rPr lang="en-US" b="1"/>
            <a:t>Model C: </a:t>
          </a:r>
          <a:r>
            <a:rPr lang="en-US"/>
            <a:t>The COE creates a Whole Child Division which houses all whole child programs, including early learning, expanded learning, health, behavioral health, community schools, Medi-Cal, PBIS, MTSS, etc. The Whole Child Division meets monthly with other Divisions (eg curriculum, professional learning, etc).</a:t>
          </a:r>
        </a:p>
      </dgm:t>
    </dgm:pt>
    <dgm:pt modelId="{DB18173B-E160-4833-B6FF-40E95FC5FAA9}" type="parTrans" cxnId="{ADFEC2B6-F1C6-4B9F-8BC0-2C7DD016EF0B}">
      <dgm:prSet/>
      <dgm:spPr/>
      <dgm:t>
        <a:bodyPr/>
        <a:lstStyle/>
        <a:p>
          <a:endParaRPr lang="en-US"/>
        </a:p>
      </dgm:t>
    </dgm:pt>
    <dgm:pt modelId="{70EF9635-D77F-4BF4-9763-A4558D12343A}" type="sibTrans" cxnId="{ADFEC2B6-F1C6-4B9F-8BC0-2C7DD016EF0B}">
      <dgm:prSet/>
      <dgm:spPr/>
      <dgm:t>
        <a:bodyPr/>
        <a:lstStyle/>
        <a:p>
          <a:endParaRPr lang="en-US"/>
        </a:p>
      </dgm:t>
    </dgm:pt>
    <dgm:pt modelId="{B3428191-5EF1-447D-870D-BD62082034D4}" type="pres">
      <dgm:prSet presAssocID="{CEBDF047-7B62-4C45-99B3-9C7335F69D90}" presName="root" presStyleCnt="0">
        <dgm:presLayoutVars>
          <dgm:dir/>
          <dgm:resizeHandles val="exact"/>
        </dgm:presLayoutVars>
      </dgm:prSet>
      <dgm:spPr/>
    </dgm:pt>
    <dgm:pt modelId="{C8529C35-1D70-48F9-9917-B0614343DA6A}" type="pres">
      <dgm:prSet presAssocID="{4586F898-7C05-485E-8E83-4C4DB2BD2F4B}" presName="compNode" presStyleCnt="0"/>
      <dgm:spPr/>
    </dgm:pt>
    <dgm:pt modelId="{51FC0687-B06C-49FD-823E-9175EC51573F}" type="pres">
      <dgm:prSet presAssocID="{4586F898-7C05-485E-8E83-4C4DB2BD2F4B}" presName="bgRect" presStyleLbl="bgShp" presStyleIdx="0" presStyleCnt="3"/>
      <dgm:spPr/>
    </dgm:pt>
    <dgm:pt modelId="{40541762-6980-4383-BBBD-45FDE5B8E2B6}" type="pres">
      <dgm:prSet presAssocID="{4586F898-7C05-485E-8E83-4C4DB2BD2F4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86993C8C-70D0-4EED-A74A-444210AE3E45}" type="pres">
      <dgm:prSet presAssocID="{4586F898-7C05-485E-8E83-4C4DB2BD2F4B}" presName="spaceRect" presStyleCnt="0"/>
      <dgm:spPr/>
    </dgm:pt>
    <dgm:pt modelId="{EF7848CA-85D4-4D94-91D4-6DF42CEDADA3}" type="pres">
      <dgm:prSet presAssocID="{4586F898-7C05-485E-8E83-4C4DB2BD2F4B}" presName="parTx" presStyleLbl="revTx" presStyleIdx="0" presStyleCnt="3">
        <dgm:presLayoutVars>
          <dgm:chMax val="0"/>
          <dgm:chPref val="0"/>
        </dgm:presLayoutVars>
      </dgm:prSet>
      <dgm:spPr/>
    </dgm:pt>
    <dgm:pt modelId="{3CC5E03F-A6D8-41C4-8EF7-0EB8098AB688}" type="pres">
      <dgm:prSet presAssocID="{6972CB14-B757-4B6E-98AF-D82F3D9A5949}" presName="sibTrans" presStyleCnt="0"/>
      <dgm:spPr/>
    </dgm:pt>
    <dgm:pt modelId="{61508968-C165-4693-87A3-A1AC85CF354C}" type="pres">
      <dgm:prSet presAssocID="{96358B6F-E8B7-4933-A6BC-9F38A631260E}" presName="compNode" presStyleCnt="0"/>
      <dgm:spPr/>
    </dgm:pt>
    <dgm:pt modelId="{AE380B52-4BD7-4D6C-AE90-98F953E2F99B}" type="pres">
      <dgm:prSet presAssocID="{96358B6F-E8B7-4933-A6BC-9F38A631260E}" presName="bgRect" presStyleLbl="bgShp" presStyleIdx="1" presStyleCnt="3"/>
      <dgm:spPr/>
    </dgm:pt>
    <dgm:pt modelId="{71DC2592-EA04-4732-8B93-B8735F747346}" type="pres">
      <dgm:prSet presAssocID="{96358B6F-E8B7-4933-A6BC-9F38A63126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A0360BAB-3FDA-44AA-8AA9-23B4CEA86FDE}" type="pres">
      <dgm:prSet presAssocID="{96358B6F-E8B7-4933-A6BC-9F38A631260E}" presName="spaceRect" presStyleCnt="0"/>
      <dgm:spPr/>
    </dgm:pt>
    <dgm:pt modelId="{4555D276-AD31-4596-8093-1D57E8CC6EA6}" type="pres">
      <dgm:prSet presAssocID="{96358B6F-E8B7-4933-A6BC-9F38A631260E}" presName="parTx" presStyleLbl="revTx" presStyleIdx="1" presStyleCnt="3">
        <dgm:presLayoutVars>
          <dgm:chMax val="0"/>
          <dgm:chPref val="0"/>
        </dgm:presLayoutVars>
      </dgm:prSet>
      <dgm:spPr/>
    </dgm:pt>
    <dgm:pt modelId="{7E5CF4AF-302C-4E9F-BA27-43730D3924D1}" type="pres">
      <dgm:prSet presAssocID="{DD6ECAD6-BE5B-4B00-B45E-26CF8B0CAD6F}" presName="sibTrans" presStyleCnt="0"/>
      <dgm:spPr/>
    </dgm:pt>
    <dgm:pt modelId="{CFAF9061-6332-42CB-8F85-F94B96CEADDC}" type="pres">
      <dgm:prSet presAssocID="{0D0D7CA8-01B5-41E3-A865-3BFC78A1F10C}" presName="compNode" presStyleCnt="0"/>
      <dgm:spPr/>
    </dgm:pt>
    <dgm:pt modelId="{488A8417-5210-498A-8CA8-28FBC5354CE6}" type="pres">
      <dgm:prSet presAssocID="{0D0D7CA8-01B5-41E3-A865-3BFC78A1F10C}" presName="bgRect" presStyleLbl="bgShp" presStyleIdx="2" presStyleCnt="3"/>
      <dgm:spPr/>
    </dgm:pt>
    <dgm:pt modelId="{B2C7CFBA-90BA-4600-A90D-AE1596B5E8D9}" type="pres">
      <dgm:prSet presAssocID="{0D0D7CA8-01B5-41E3-A865-3BFC78A1F1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rent and Child"/>
        </a:ext>
      </dgm:extLst>
    </dgm:pt>
    <dgm:pt modelId="{CB2C8231-1A19-49B0-8F88-52BED38AED79}" type="pres">
      <dgm:prSet presAssocID="{0D0D7CA8-01B5-41E3-A865-3BFC78A1F10C}" presName="spaceRect" presStyleCnt="0"/>
      <dgm:spPr/>
    </dgm:pt>
    <dgm:pt modelId="{8555C0FC-CC0E-4E2D-922F-A335829331EB}" type="pres">
      <dgm:prSet presAssocID="{0D0D7CA8-01B5-41E3-A865-3BFC78A1F10C}" presName="parTx" presStyleLbl="revTx" presStyleIdx="2" presStyleCnt="3">
        <dgm:presLayoutVars>
          <dgm:chMax val="0"/>
          <dgm:chPref val="0"/>
        </dgm:presLayoutVars>
      </dgm:prSet>
      <dgm:spPr/>
    </dgm:pt>
  </dgm:ptLst>
  <dgm:cxnLst>
    <dgm:cxn modelId="{AABDF515-6045-4F2E-BFC1-5F494B136397}" srcId="{CEBDF047-7B62-4C45-99B3-9C7335F69D90}" destId="{4586F898-7C05-485E-8E83-4C4DB2BD2F4B}" srcOrd="0" destOrd="0" parTransId="{8449FA41-9C48-461D-9EC2-CE7C3C3698DE}" sibTransId="{6972CB14-B757-4B6E-98AF-D82F3D9A5949}"/>
    <dgm:cxn modelId="{DB7D191D-4BA6-4A46-90E7-70818222F969}" type="presOf" srcId="{4586F898-7C05-485E-8E83-4C4DB2BD2F4B}" destId="{EF7848CA-85D4-4D94-91D4-6DF42CEDADA3}" srcOrd="0" destOrd="0" presId="urn:microsoft.com/office/officeart/2018/2/layout/IconVerticalSolidList"/>
    <dgm:cxn modelId="{E185F423-112C-4BE2-8EAB-CA0ADA3CFA85}" type="presOf" srcId="{96358B6F-E8B7-4933-A6BC-9F38A631260E}" destId="{4555D276-AD31-4596-8093-1D57E8CC6EA6}" srcOrd="0" destOrd="0" presId="urn:microsoft.com/office/officeart/2018/2/layout/IconVerticalSolidList"/>
    <dgm:cxn modelId="{DEEE1540-1DC2-46D8-94C3-683A03EDFA52}" srcId="{CEBDF047-7B62-4C45-99B3-9C7335F69D90}" destId="{96358B6F-E8B7-4933-A6BC-9F38A631260E}" srcOrd="1" destOrd="0" parTransId="{CF4056D4-1DA2-4083-9277-CF46BE32A172}" sibTransId="{DD6ECAD6-BE5B-4B00-B45E-26CF8B0CAD6F}"/>
    <dgm:cxn modelId="{EFD59F64-C32B-4C89-85F6-D5FB77F593B4}" type="presOf" srcId="{0D0D7CA8-01B5-41E3-A865-3BFC78A1F10C}" destId="{8555C0FC-CC0E-4E2D-922F-A335829331EB}" srcOrd="0" destOrd="0" presId="urn:microsoft.com/office/officeart/2018/2/layout/IconVerticalSolidList"/>
    <dgm:cxn modelId="{ADFEC2B6-F1C6-4B9F-8BC0-2C7DD016EF0B}" srcId="{CEBDF047-7B62-4C45-99B3-9C7335F69D90}" destId="{0D0D7CA8-01B5-41E3-A865-3BFC78A1F10C}" srcOrd="2" destOrd="0" parTransId="{DB18173B-E160-4833-B6FF-40E95FC5FAA9}" sibTransId="{70EF9635-D77F-4BF4-9763-A4558D12343A}"/>
    <dgm:cxn modelId="{223606E5-9D13-4112-B20E-90AE60EFEFB7}" type="presOf" srcId="{CEBDF047-7B62-4C45-99B3-9C7335F69D90}" destId="{B3428191-5EF1-447D-870D-BD62082034D4}" srcOrd="0" destOrd="0" presId="urn:microsoft.com/office/officeart/2018/2/layout/IconVerticalSolidList"/>
    <dgm:cxn modelId="{A6B1141C-7EE1-4734-A0F5-DD822C351B00}" type="presParOf" srcId="{B3428191-5EF1-447D-870D-BD62082034D4}" destId="{C8529C35-1D70-48F9-9917-B0614343DA6A}" srcOrd="0" destOrd="0" presId="urn:microsoft.com/office/officeart/2018/2/layout/IconVerticalSolidList"/>
    <dgm:cxn modelId="{BE0BEA85-299A-45E3-BB65-EBD2DF209D85}" type="presParOf" srcId="{C8529C35-1D70-48F9-9917-B0614343DA6A}" destId="{51FC0687-B06C-49FD-823E-9175EC51573F}" srcOrd="0" destOrd="0" presId="urn:microsoft.com/office/officeart/2018/2/layout/IconVerticalSolidList"/>
    <dgm:cxn modelId="{5201981D-EF39-4C57-BB77-3180F005EA29}" type="presParOf" srcId="{C8529C35-1D70-48F9-9917-B0614343DA6A}" destId="{40541762-6980-4383-BBBD-45FDE5B8E2B6}" srcOrd="1" destOrd="0" presId="urn:microsoft.com/office/officeart/2018/2/layout/IconVerticalSolidList"/>
    <dgm:cxn modelId="{FD6B0887-AE23-4F33-B033-3926D2D4B294}" type="presParOf" srcId="{C8529C35-1D70-48F9-9917-B0614343DA6A}" destId="{86993C8C-70D0-4EED-A74A-444210AE3E45}" srcOrd="2" destOrd="0" presId="urn:microsoft.com/office/officeart/2018/2/layout/IconVerticalSolidList"/>
    <dgm:cxn modelId="{2E3A6CAA-1B61-4F47-BEF0-83ED3D2469FB}" type="presParOf" srcId="{C8529C35-1D70-48F9-9917-B0614343DA6A}" destId="{EF7848CA-85D4-4D94-91D4-6DF42CEDADA3}" srcOrd="3" destOrd="0" presId="urn:microsoft.com/office/officeart/2018/2/layout/IconVerticalSolidList"/>
    <dgm:cxn modelId="{6088D109-1D70-4B9B-A7AD-AC9155FF7137}" type="presParOf" srcId="{B3428191-5EF1-447D-870D-BD62082034D4}" destId="{3CC5E03F-A6D8-41C4-8EF7-0EB8098AB688}" srcOrd="1" destOrd="0" presId="urn:microsoft.com/office/officeart/2018/2/layout/IconVerticalSolidList"/>
    <dgm:cxn modelId="{2F2EF419-781C-4C0A-900F-0BD10ECD16D0}" type="presParOf" srcId="{B3428191-5EF1-447D-870D-BD62082034D4}" destId="{61508968-C165-4693-87A3-A1AC85CF354C}" srcOrd="2" destOrd="0" presId="urn:microsoft.com/office/officeart/2018/2/layout/IconVerticalSolidList"/>
    <dgm:cxn modelId="{821BB024-8B6B-4F0F-8426-9270DEBE2749}" type="presParOf" srcId="{61508968-C165-4693-87A3-A1AC85CF354C}" destId="{AE380B52-4BD7-4D6C-AE90-98F953E2F99B}" srcOrd="0" destOrd="0" presId="urn:microsoft.com/office/officeart/2018/2/layout/IconVerticalSolidList"/>
    <dgm:cxn modelId="{761EB9DB-AE8B-42C2-8804-31CF38B6CA25}" type="presParOf" srcId="{61508968-C165-4693-87A3-A1AC85CF354C}" destId="{71DC2592-EA04-4732-8B93-B8735F747346}" srcOrd="1" destOrd="0" presId="urn:microsoft.com/office/officeart/2018/2/layout/IconVerticalSolidList"/>
    <dgm:cxn modelId="{5FF298DC-D7D3-495A-9C87-EE63D4082BCF}" type="presParOf" srcId="{61508968-C165-4693-87A3-A1AC85CF354C}" destId="{A0360BAB-3FDA-44AA-8AA9-23B4CEA86FDE}" srcOrd="2" destOrd="0" presId="urn:microsoft.com/office/officeart/2018/2/layout/IconVerticalSolidList"/>
    <dgm:cxn modelId="{33205D01-284A-4907-9A18-9CC8F842B191}" type="presParOf" srcId="{61508968-C165-4693-87A3-A1AC85CF354C}" destId="{4555D276-AD31-4596-8093-1D57E8CC6EA6}" srcOrd="3" destOrd="0" presId="urn:microsoft.com/office/officeart/2018/2/layout/IconVerticalSolidList"/>
    <dgm:cxn modelId="{ABF7827F-A5B4-4F97-9824-89F2D096C0A0}" type="presParOf" srcId="{B3428191-5EF1-447D-870D-BD62082034D4}" destId="{7E5CF4AF-302C-4E9F-BA27-43730D3924D1}" srcOrd="3" destOrd="0" presId="urn:microsoft.com/office/officeart/2018/2/layout/IconVerticalSolidList"/>
    <dgm:cxn modelId="{DA71986B-4E7F-4065-A4D1-F4893E490289}" type="presParOf" srcId="{B3428191-5EF1-447D-870D-BD62082034D4}" destId="{CFAF9061-6332-42CB-8F85-F94B96CEADDC}" srcOrd="4" destOrd="0" presId="urn:microsoft.com/office/officeart/2018/2/layout/IconVerticalSolidList"/>
    <dgm:cxn modelId="{05FCCD70-45B1-47B8-992D-7E9DA4F50F90}" type="presParOf" srcId="{CFAF9061-6332-42CB-8F85-F94B96CEADDC}" destId="{488A8417-5210-498A-8CA8-28FBC5354CE6}" srcOrd="0" destOrd="0" presId="urn:microsoft.com/office/officeart/2018/2/layout/IconVerticalSolidList"/>
    <dgm:cxn modelId="{F8BCE134-DB5E-4605-AAF5-DC56A5E07FC6}" type="presParOf" srcId="{CFAF9061-6332-42CB-8F85-F94B96CEADDC}" destId="{B2C7CFBA-90BA-4600-A90D-AE1596B5E8D9}" srcOrd="1" destOrd="0" presId="urn:microsoft.com/office/officeart/2018/2/layout/IconVerticalSolidList"/>
    <dgm:cxn modelId="{614CB64E-81EF-45C4-A7A9-BF4205E30D6F}" type="presParOf" srcId="{CFAF9061-6332-42CB-8F85-F94B96CEADDC}" destId="{CB2C8231-1A19-49B0-8F88-52BED38AED79}" srcOrd="2" destOrd="0" presId="urn:microsoft.com/office/officeart/2018/2/layout/IconVerticalSolidList"/>
    <dgm:cxn modelId="{B2E511EE-0EAD-48B1-83D2-A57AC544724B}" type="presParOf" srcId="{CFAF9061-6332-42CB-8F85-F94B96CEADDC}" destId="{8555C0FC-CC0E-4E2D-922F-A335829331E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C0687-B06C-49FD-823E-9175EC51573F}">
      <dsp:nvSpPr>
        <dsp:cNvPr id="0" name=""/>
        <dsp:cNvSpPr/>
      </dsp:nvSpPr>
      <dsp:spPr>
        <a:xfrm>
          <a:off x="0" y="531"/>
          <a:ext cx="11407487"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541762-6980-4383-BBBD-45FDE5B8E2B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7848CA-85D4-4D94-91D4-6DF42CEDADA3}">
      <dsp:nvSpPr>
        <dsp:cNvPr id="0" name=""/>
        <dsp:cNvSpPr/>
      </dsp:nvSpPr>
      <dsp:spPr>
        <a:xfrm>
          <a:off x="1435590" y="531"/>
          <a:ext cx="997189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b="1" kern="1200"/>
            <a:t>Model A: </a:t>
          </a:r>
          <a:r>
            <a:rPr lang="en-US" sz="1700" kern="1200"/>
            <a:t>All staff related to health, behavioral health, student wellness, Medi-Cal, and community schools are organized under a Director of Student Health and Wellness. The Department is housed in the Executive Services Division and meets monthly with the other Divisions that house other whole child programs (eg early and expanded learning, etc).</a:t>
          </a:r>
        </a:p>
      </dsp:txBody>
      <dsp:txXfrm>
        <a:off x="1435590" y="531"/>
        <a:ext cx="9971896" cy="1242935"/>
      </dsp:txXfrm>
    </dsp:sp>
    <dsp:sp modelId="{AE380B52-4BD7-4D6C-AE90-98F953E2F99B}">
      <dsp:nvSpPr>
        <dsp:cNvPr id="0" name=""/>
        <dsp:cNvSpPr/>
      </dsp:nvSpPr>
      <dsp:spPr>
        <a:xfrm>
          <a:off x="0" y="1554201"/>
          <a:ext cx="11407487"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DC2592-EA04-4732-8B93-B8735F747346}">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55D276-AD31-4596-8093-1D57E8CC6EA6}">
      <dsp:nvSpPr>
        <dsp:cNvPr id="0" name=""/>
        <dsp:cNvSpPr/>
      </dsp:nvSpPr>
      <dsp:spPr>
        <a:xfrm>
          <a:off x="1435590" y="1554201"/>
          <a:ext cx="997189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b="1" kern="1200"/>
            <a:t>Model B: </a:t>
          </a:r>
          <a:r>
            <a:rPr lang="en-US" sz="1700" kern="1200"/>
            <a:t>All staff related to student wellness, community schools, and SEL are organized under the Community Schools Liaison and housed under the Curriculum &amp; Instruction Division. Staff related to Medi-Cal, health, and behavioral health stay under Student Services, but the two teams meet bi-weekly. Both teams meet monthly with other Divisions that house other whole child programs. </a:t>
          </a:r>
        </a:p>
      </dsp:txBody>
      <dsp:txXfrm>
        <a:off x="1435590" y="1554201"/>
        <a:ext cx="9971896" cy="1242935"/>
      </dsp:txXfrm>
    </dsp:sp>
    <dsp:sp modelId="{488A8417-5210-498A-8CA8-28FBC5354CE6}">
      <dsp:nvSpPr>
        <dsp:cNvPr id="0" name=""/>
        <dsp:cNvSpPr/>
      </dsp:nvSpPr>
      <dsp:spPr>
        <a:xfrm>
          <a:off x="0" y="3107870"/>
          <a:ext cx="11407487"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C7CFBA-90BA-4600-A90D-AE1596B5E8D9}">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55C0FC-CC0E-4E2D-922F-A335829331EB}">
      <dsp:nvSpPr>
        <dsp:cNvPr id="0" name=""/>
        <dsp:cNvSpPr/>
      </dsp:nvSpPr>
      <dsp:spPr>
        <a:xfrm>
          <a:off x="1435590" y="3107870"/>
          <a:ext cx="997189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b="1" kern="1200"/>
            <a:t>Model C: </a:t>
          </a:r>
          <a:r>
            <a:rPr lang="en-US" sz="1700" kern="1200"/>
            <a:t>The COE creates a Whole Child Division which houses all whole child programs, including early learning, expanded learning, health, behavioral health, community schools, Medi-Cal, PBIS, MTSS, etc. The Whole Child Division meets monthly with other Divisions (eg curriculum, professional learning, etc).</a:t>
          </a:r>
        </a:p>
      </dsp:txBody>
      <dsp:txXfrm>
        <a:off x="1435590" y="3107870"/>
        <a:ext cx="9971896"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8693C-23F2-43E3-B923-E58BA539DE0C}" type="datetimeFigureOut">
              <a:t>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0EEBB-C81B-4F81-979B-F6022BA8C61E}" type="slidenum">
              <a:t>‹#›</a:t>
            </a:fld>
            <a:endParaRPr lang="en-US"/>
          </a:p>
        </p:txBody>
      </p:sp>
    </p:spTree>
    <p:extLst>
      <p:ext uri="{BB962C8B-B14F-4D97-AF65-F5344CB8AC3E}">
        <p14:creationId xmlns:p14="http://schemas.microsoft.com/office/powerpoint/2010/main" val="160346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e.ca.gov/ci/gs/hs/ccspp.as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ML to open with Placer example</a:t>
            </a:r>
          </a:p>
          <a:p>
            <a:endParaRPr lang="en-US">
              <a:cs typeface="Calibri"/>
            </a:endParaRPr>
          </a:p>
        </p:txBody>
      </p:sp>
      <p:sp>
        <p:nvSpPr>
          <p:cNvPr id="4" name="Slide Number Placeholder 3"/>
          <p:cNvSpPr>
            <a:spLocks noGrp="1"/>
          </p:cNvSpPr>
          <p:nvPr>
            <p:ph type="sldNum" sz="quarter" idx="5"/>
          </p:nvPr>
        </p:nvSpPr>
        <p:spPr/>
        <p:txBody>
          <a:bodyPr/>
          <a:lstStyle/>
          <a:p>
            <a:fld id="{9B50EEBB-C81B-4F81-979B-F6022BA8C61E}" type="slidenum">
              <a:t>12</a:t>
            </a:fld>
            <a:endParaRPr lang="en-US"/>
          </a:p>
        </p:txBody>
      </p:sp>
    </p:spTree>
    <p:extLst>
      <p:ext uri="{BB962C8B-B14F-4D97-AF65-F5344CB8AC3E}">
        <p14:creationId xmlns:p14="http://schemas.microsoft.com/office/powerpoint/2010/main" val="551293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ML to open with Placer example</a:t>
            </a:r>
          </a:p>
          <a:p>
            <a:endParaRPr lang="en-US">
              <a:cs typeface="Calibri"/>
            </a:endParaRPr>
          </a:p>
        </p:txBody>
      </p:sp>
      <p:sp>
        <p:nvSpPr>
          <p:cNvPr id="4" name="Slide Number Placeholder 3"/>
          <p:cNvSpPr>
            <a:spLocks noGrp="1"/>
          </p:cNvSpPr>
          <p:nvPr>
            <p:ph type="sldNum" sz="quarter" idx="5"/>
          </p:nvPr>
        </p:nvSpPr>
        <p:spPr/>
        <p:txBody>
          <a:bodyPr/>
          <a:lstStyle/>
          <a:p>
            <a:fld id="{9B50EEBB-C81B-4F81-979B-F6022BA8C61E}" type="slidenum">
              <a:t>13</a:t>
            </a:fld>
            <a:endParaRPr lang="en-US"/>
          </a:p>
        </p:txBody>
      </p:sp>
    </p:spTree>
    <p:extLst>
      <p:ext uri="{BB962C8B-B14F-4D97-AF65-F5344CB8AC3E}">
        <p14:creationId xmlns:p14="http://schemas.microsoft.com/office/powerpoint/2010/main" val="4077179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ML to open with Placer example</a:t>
            </a:r>
          </a:p>
          <a:p>
            <a:endParaRPr lang="en-US">
              <a:cs typeface="Calibri"/>
            </a:endParaRPr>
          </a:p>
        </p:txBody>
      </p:sp>
      <p:sp>
        <p:nvSpPr>
          <p:cNvPr id="4" name="Slide Number Placeholder 3"/>
          <p:cNvSpPr>
            <a:spLocks noGrp="1"/>
          </p:cNvSpPr>
          <p:nvPr>
            <p:ph type="sldNum" sz="quarter" idx="5"/>
          </p:nvPr>
        </p:nvSpPr>
        <p:spPr/>
        <p:txBody>
          <a:bodyPr/>
          <a:lstStyle/>
          <a:p>
            <a:fld id="{9B50EEBB-C81B-4F81-979B-F6022BA8C61E}" type="slidenum">
              <a:t>14</a:t>
            </a:fld>
            <a:endParaRPr lang="en-US"/>
          </a:p>
        </p:txBody>
      </p:sp>
    </p:spTree>
    <p:extLst>
      <p:ext uri="{BB962C8B-B14F-4D97-AF65-F5344CB8AC3E}">
        <p14:creationId xmlns:p14="http://schemas.microsoft.com/office/powerpoint/2010/main" val="1759884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AD</a:t>
            </a:r>
          </a:p>
        </p:txBody>
      </p:sp>
      <p:sp>
        <p:nvSpPr>
          <p:cNvPr id="4" name="Slide Number Placeholder 3"/>
          <p:cNvSpPr>
            <a:spLocks noGrp="1"/>
          </p:cNvSpPr>
          <p:nvPr>
            <p:ph type="sldNum" sz="quarter" idx="5"/>
          </p:nvPr>
        </p:nvSpPr>
        <p:spPr/>
        <p:txBody>
          <a:bodyPr/>
          <a:lstStyle/>
          <a:p>
            <a:fld id="{9B50EEBB-C81B-4F81-979B-F6022BA8C61E}" type="slidenum">
              <a:t>15</a:t>
            </a:fld>
            <a:endParaRPr lang="en-US"/>
          </a:p>
        </p:txBody>
      </p:sp>
    </p:spTree>
    <p:extLst>
      <p:ext uri="{BB962C8B-B14F-4D97-AF65-F5344CB8AC3E}">
        <p14:creationId xmlns:p14="http://schemas.microsoft.com/office/powerpoint/2010/main" val="104530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c7d3067351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c7d3067351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Intro of herself as the new Alameda County Superintendent</a:t>
            </a:r>
            <a:endParaRPr>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Enthusiasm toward leading the state in the transformational assistance of the California Community Schools Partnership Program, partnering with UCLA, Californians for Justice, National Education Association, along with the Regional Transformational Assistance Centers and the partners they bring to the work.</a:t>
            </a:r>
            <a:endParaRPr>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Opportunity we have to promote coherence among the states whole child investments (UPK, ELO-P, CYBHI, Universal Meals, etc.) using the community schools framework</a:t>
            </a:r>
            <a:endParaRPr>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Intro to me to present</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c7cd6115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1c7cd61158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May SBE Meeting-Approval of S-TAC</a:t>
            </a:r>
            <a:endParaRPr sz="10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c7cd61158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1c7cd611585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Meet and Greets</a:t>
            </a:r>
            <a:endParaRPr/>
          </a:p>
          <a:p>
            <a:pPr marL="0" lvl="0" indent="0" algn="l" rtl="0">
              <a:lnSpc>
                <a:spcPct val="100000"/>
              </a:lnSpc>
              <a:spcBef>
                <a:spcPts val="0"/>
              </a:spcBef>
              <a:spcAft>
                <a:spcPts val="0"/>
              </a:spcAft>
              <a:buSzPts val="1100"/>
              <a:buNone/>
            </a:pPr>
            <a:r>
              <a:rPr lang="en"/>
              <a:t>Monthly Meetings</a:t>
            </a:r>
            <a:endParaRPr/>
          </a:p>
          <a:p>
            <a:pPr marL="0" lvl="0" indent="0" algn="l" rtl="0">
              <a:lnSpc>
                <a:spcPct val="100000"/>
              </a:lnSpc>
              <a:spcBef>
                <a:spcPts val="0"/>
              </a:spcBef>
              <a:spcAft>
                <a:spcPts val="0"/>
              </a:spcAft>
              <a:buSzPts val="1100"/>
              <a:buNone/>
            </a:pPr>
            <a:r>
              <a:rPr lang="en"/>
              <a:t>Collaboration on survey, Implementation Growth Chart, resource curation, etc. </a:t>
            </a:r>
            <a:endParaRPr/>
          </a:p>
          <a:p>
            <a:pPr marL="0" lvl="0" indent="0" algn="l" rtl="0">
              <a:lnSpc>
                <a:spcPct val="100000"/>
              </a:lnSpc>
              <a:spcBef>
                <a:spcPts val="0"/>
              </a:spcBef>
              <a:spcAft>
                <a:spcPts val="0"/>
              </a:spcAft>
              <a:buSzPts val="1100"/>
              <a:buNone/>
            </a:pPr>
            <a:r>
              <a:rPr lang="en"/>
              <a:t>S-TAC/R-TAC Summit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3e9ea8b1c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g13e9ea8b1c7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rPr>
              <a:t>CDE GANS are  is in process of sending out allocations-five year funding cycle</a:t>
            </a: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Legislation: Ed Code 8902: Up to 140 million shall be allocated to COEs with at least two or more Planning and/or Implementation Grantees </a:t>
            </a:r>
            <a:endParaRPr>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31 COEs Allocated Funding Totaling $9,400,000</a:t>
            </a:r>
            <a:endParaRPr sz="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Grant awards must be between $200,000 and $500,000 per COE annually for seven years, and must be based on the number of community schools at grantee LEAs and the number of students served in those schools, using an allocation formula determined by the Superintendent.</a:t>
            </a:r>
            <a:endParaRPr>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a:solidFill>
                  <a:schemeClr val="dk1"/>
                </a:solidFill>
              </a:rPr>
              <a:t>The CDE has developed an equity-based funding formula to distribute this coordination funding to eligible COEs. The 2022-23 allocations are listed in the attachment, “2022-23 CCSPP COE Coordination Grants Allocation.”</a:t>
            </a:r>
            <a:endParaRPr>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
                <a:solidFill>
                  <a:schemeClr val="dk1"/>
                </a:solidFill>
              </a:rPr>
              <a:t>Data Sheet: </a:t>
            </a:r>
            <a:r>
              <a:rPr lang="en" u="sng">
                <a:solidFill>
                  <a:schemeClr val="hlink"/>
                </a:solidFill>
                <a:hlinkClick r:id="rId3"/>
              </a:rPr>
              <a:t>https://www.cde.ca.gov/ci/gs/hs/ccspp.asp</a:t>
            </a:r>
            <a:endParaRPr>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a:solidFill>
                  <a:schemeClr val="dk1"/>
                </a:solidFill>
              </a:rPr>
              <a:t>To coordinate county-level governmental, nonprofit community-based organizations, and other external partnerships to support community school implementation at grant recipients in their county. </a:t>
            </a:r>
            <a:r>
              <a:rPr lang="en" b="1">
                <a:solidFill>
                  <a:schemeClr val="dk1"/>
                </a:solidFill>
              </a:rPr>
              <a:t>This shall include designating a county-level community schools liaison</a:t>
            </a:r>
            <a:r>
              <a:rPr lang="en">
                <a:solidFill>
                  <a:schemeClr val="dk1"/>
                </a:solidFill>
              </a:rPr>
              <a:t> to coordinate with the department and technical assistance centers in capacity building, resource connection, and continuous improvement activities consistent with supporting grant recipients in their county in implementation of community schools, as specified in subdivisions (g) and (h).”</a:t>
            </a:r>
            <a:endParaRPr>
              <a:solidFill>
                <a:schemeClr val="dk1"/>
              </a:solidFill>
            </a:endParaRPr>
          </a:p>
          <a:p>
            <a:pPr marL="0" lvl="0" indent="0" algn="l" rtl="0">
              <a:lnSpc>
                <a:spcPct val="100000"/>
              </a:lnSpc>
              <a:spcBef>
                <a:spcPts val="1000"/>
              </a:spcBef>
              <a:spcAft>
                <a:spcPts val="0"/>
              </a:spcAft>
              <a:buClr>
                <a:schemeClr val="dk1"/>
              </a:buClr>
              <a:buSzPts val="1100"/>
              <a:buFont typeface="Arial"/>
              <a:buNone/>
            </a:pPr>
            <a:r>
              <a:rPr lang="en">
                <a:solidFill>
                  <a:schemeClr val="dk1"/>
                </a:solidFill>
              </a:rPr>
              <a:t>COEs receiving funds pursuant to this paragraph shall support centralized grant recipient communications with county-level governmental partners and funding sources, which may include, but not be limited to, pupil support and health care service billing and billing practices technical assistance.”</a:t>
            </a:r>
            <a:endParaRPr>
              <a:solidFill>
                <a:schemeClr val="dk1"/>
              </a:solidFill>
            </a:endParaRPr>
          </a:p>
          <a:p>
            <a:pPr marL="0" lvl="0" indent="0" algn="l" rtl="0">
              <a:lnSpc>
                <a:spcPct val="100000"/>
              </a:lnSpc>
              <a:spcBef>
                <a:spcPts val="1000"/>
              </a:spcBef>
              <a:spcAft>
                <a:spcPts val="0"/>
              </a:spcAft>
              <a:buClr>
                <a:schemeClr val="dk1"/>
              </a:buClr>
              <a:buSzPts val="1100"/>
              <a:buFont typeface="Arial"/>
              <a:buNone/>
            </a:pPr>
            <a:r>
              <a:rPr lang="en">
                <a:solidFill>
                  <a:schemeClr val="dk1"/>
                </a:solidFill>
              </a:rPr>
              <a:t>COEs receiving funds pursuant to this paragraph shall support local educational agency planning and use of pupil and campus data for integrating community school, expanded learning, early childhood education, county behavioral health, educator professional development, and other state-funded initiatives integral to the four pillars of a community school approach as described in subdivision (b) of Section 8901, which may be part of the qualifying entity’s LCAP process…”</a:t>
            </a:r>
            <a:endParaRPr>
              <a:solidFill>
                <a:schemeClr val="dk1"/>
              </a:solidFill>
            </a:endParaRPr>
          </a:p>
          <a:p>
            <a:pPr marL="0" lvl="0" indent="0" algn="l" rtl="0">
              <a:lnSpc>
                <a:spcPct val="115000"/>
              </a:lnSpc>
              <a:spcBef>
                <a:spcPts val="0"/>
              </a:spcBef>
              <a:spcAft>
                <a:spcPts val="0"/>
              </a:spcAft>
              <a:buNone/>
            </a:pPr>
            <a:endParaRPr sz="1300">
              <a:solidFill>
                <a:srgbClr val="595959"/>
              </a:solidFill>
            </a:endParaRPr>
          </a:p>
          <a:p>
            <a:pPr marL="0" lvl="0" indent="0" algn="l" rtl="0">
              <a:lnSpc>
                <a:spcPct val="90000"/>
              </a:lnSpc>
              <a:spcBef>
                <a:spcPts val="1000"/>
              </a:spcBef>
              <a:spcAft>
                <a:spcPts val="0"/>
              </a:spcAft>
              <a:buClr>
                <a:schemeClr val="dk1"/>
              </a:buClr>
              <a:buSzPts val="1100"/>
              <a:buFont typeface="Arial"/>
              <a:buNone/>
            </a:pPr>
            <a:endParaRPr sz="1300">
              <a:solidFill>
                <a:schemeClr val="dk1"/>
              </a:solidFill>
            </a:endParaRPr>
          </a:p>
          <a:p>
            <a:pPr marL="0" lvl="0" indent="0" algn="l" rtl="0">
              <a:spcBef>
                <a:spcPts val="0"/>
              </a:spcBef>
              <a:spcAft>
                <a:spcPts val="0"/>
              </a:spcAft>
              <a:buClr>
                <a:schemeClr val="dk1"/>
              </a:buClr>
              <a:buSzPts val="1100"/>
              <a:buFont typeface="Arial"/>
              <a:buNone/>
            </a:pPr>
            <a:endParaRPr sz="1300">
              <a:solidFill>
                <a:schemeClr val="dk1"/>
              </a:solidFill>
            </a:endParaRPr>
          </a:p>
          <a:p>
            <a:pPr marL="0" lvl="0" indent="0" algn="l" rtl="0">
              <a:lnSpc>
                <a:spcPct val="115000"/>
              </a:lnSpc>
              <a:spcBef>
                <a:spcPts val="0"/>
              </a:spcBef>
              <a:spcAft>
                <a:spcPts val="0"/>
              </a:spcAft>
              <a:buNone/>
            </a:pPr>
            <a:endParaRPr sz="1300">
              <a:solidFill>
                <a:srgbClr val="595959"/>
              </a:solidFill>
            </a:endParaRPr>
          </a:p>
          <a:p>
            <a:pPr marL="0" lvl="0" indent="0" algn="l" rtl="0">
              <a:lnSpc>
                <a:spcPct val="115000"/>
              </a:lnSpc>
              <a:spcBef>
                <a:spcPts val="0"/>
              </a:spcBef>
              <a:spcAft>
                <a:spcPts val="1600"/>
              </a:spcAft>
              <a:buClr>
                <a:schemeClr val="dk1"/>
              </a:buClr>
              <a:buSzPts val="1100"/>
              <a:buFont typeface="Arial"/>
              <a:buNone/>
            </a:pPr>
            <a:endParaRPr sz="13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533dc90d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533dc90d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The four pillars and connection to other statewide priorities </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c7cd61158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1c7cd611585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Implementation Grant</a:t>
            </a:r>
            <a:endParaRPr sz="1200"/>
          </a:p>
          <a:p>
            <a:pPr marL="0" lvl="0" indent="0" algn="l" rtl="0">
              <a:spcBef>
                <a:spcPts val="0"/>
              </a:spcBef>
              <a:spcAft>
                <a:spcPts val="0"/>
              </a:spcAft>
              <a:buNone/>
            </a:pPr>
            <a:r>
              <a:rPr lang="en" sz="1200">
                <a:solidFill>
                  <a:schemeClr val="dk1"/>
                </a:solidFill>
              </a:rPr>
              <a:t>Intent is to support LEAs in establishing new and/or expanding and continuing existing community schools</a:t>
            </a:r>
            <a:endParaRPr sz="1200"/>
          </a:p>
          <a:p>
            <a:pPr marL="0" lvl="0" indent="0" algn="l" rtl="0">
              <a:spcBef>
                <a:spcPts val="0"/>
              </a:spcBef>
              <a:spcAft>
                <a:spcPts val="0"/>
              </a:spcAft>
              <a:buNone/>
            </a:pPr>
            <a:r>
              <a:rPr lang="en" sz="1200">
                <a:solidFill>
                  <a:schemeClr val="dk1"/>
                </a:solidFill>
              </a:rPr>
              <a:t>Grant Cycle: Five Years</a:t>
            </a:r>
            <a:endParaRPr sz="1200">
              <a:solidFill>
                <a:schemeClr val="dk1"/>
              </a:solidFill>
            </a:endParaRPr>
          </a:p>
          <a:p>
            <a:pPr marL="0" lvl="0" indent="0" algn="l" rtl="0">
              <a:spcBef>
                <a:spcPts val="0"/>
              </a:spcBef>
              <a:spcAft>
                <a:spcPts val="0"/>
              </a:spcAft>
              <a:buNone/>
            </a:pPr>
            <a:r>
              <a:rPr lang="en" sz="1200">
                <a:solidFill>
                  <a:schemeClr val="dk1"/>
                </a:solidFill>
              </a:rPr>
              <a:t>Up to $500,000 per school site </a:t>
            </a:r>
            <a:endParaRPr sz="12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AD</a:t>
            </a:r>
          </a:p>
        </p:txBody>
      </p:sp>
      <p:sp>
        <p:nvSpPr>
          <p:cNvPr id="4" name="Slide Number Placeholder 3"/>
          <p:cNvSpPr>
            <a:spLocks noGrp="1"/>
          </p:cNvSpPr>
          <p:nvPr>
            <p:ph type="sldNum" sz="quarter" idx="5"/>
          </p:nvPr>
        </p:nvSpPr>
        <p:spPr/>
        <p:txBody>
          <a:bodyPr/>
          <a:lstStyle/>
          <a:p>
            <a:fld id="{9B50EEBB-C81B-4F81-979B-F6022BA8C61E}" type="slidenum">
              <a:t>10</a:t>
            </a:fld>
            <a:endParaRPr lang="en-US"/>
          </a:p>
        </p:txBody>
      </p:sp>
    </p:spTree>
    <p:extLst>
      <p:ext uri="{BB962C8B-B14F-4D97-AF65-F5344CB8AC3E}">
        <p14:creationId xmlns:p14="http://schemas.microsoft.com/office/powerpoint/2010/main" val="1876784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ML</a:t>
            </a:r>
          </a:p>
        </p:txBody>
      </p:sp>
      <p:sp>
        <p:nvSpPr>
          <p:cNvPr id="4" name="Slide Number Placeholder 3"/>
          <p:cNvSpPr>
            <a:spLocks noGrp="1"/>
          </p:cNvSpPr>
          <p:nvPr>
            <p:ph type="sldNum" sz="quarter" idx="5"/>
          </p:nvPr>
        </p:nvSpPr>
        <p:spPr/>
        <p:txBody>
          <a:bodyPr/>
          <a:lstStyle/>
          <a:p>
            <a:fld id="{9B50EEBB-C81B-4F81-979B-F6022BA8C61E}" type="slidenum">
              <a:t>11</a:t>
            </a:fld>
            <a:endParaRPr lang="en-US"/>
          </a:p>
        </p:txBody>
      </p:sp>
    </p:spTree>
    <p:extLst>
      <p:ext uri="{BB962C8B-B14F-4D97-AF65-F5344CB8AC3E}">
        <p14:creationId xmlns:p14="http://schemas.microsoft.com/office/powerpoint/2010/main" val="2724774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6DE9C644-8AF6-8417-A8E9-211F1A4F4630}"/>
              </a:ext>
            </a:extLst>
          </p:cNvPr>
          <p:cNvSpPr/>
          <p:nvPr userDrawn="1"/>
        </p:nvSpPr>
        <p:spPr>
          <a:xfrm rot="10800000">
            <a:off x="0" y="0"/>
            <a:ext cx="12192000" cy="2932981"/>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E54EE7FC-8A53-CFE0-DCD1-F0BE17A3C721}"/>
              </a:ext>
            </a:extLst>
          </p:cNvPr>
          <p:cNvPicPr>
            <a:picLocks noChangeAspect="1"/>
          </p:cNvPicPr>
          <p:nvPr userDrawn="1"/>
        </p:nvPicPr>
        <p:blipFill rotWithShape="1">
          <a:blip r:embed="rId2"/>
          <a:srcRect l="4961" t="5939" r="4983"/>
          <a:stretch/>
        </p:blipFill>
        <p:spPr>
          <a:xfrm>
            <a:off x="295455" y="0"/>
            <a:ext cx="11566585" cy="3451670"/>
          </a:xfrm>
          <a:prstGeom prst="rect">
            <a:avLst/>
          </a:prstGeom>
          <a:noFill/>
        </p:spPr>
      </p:pic>
      <p:sp>
        <p:nvSpPr>
          <p:cNvPr id="8" name="Rectangle 7">
            <a:extLst>
              <a:ext uri="{FF2B5EF4-FFF2-40B4-BE49-F238E27FC236}">
                <a16:creationId xmlns:a16="http://schemas.microsoft.com/office/drawing/2014/main" id="{C1C03732-626B-354A-6195-EDB3ED6D9CC6}"/>
              </a:ext>
            </a:extLst>
          </p:cNvPr>
          <p:cNvSpPr/>
          <p:nvPr userDrawn="1"/>
        </p:nvSpPr>
        <p:spPr>
          <a:xfrm>
            <a:off x="0" y="3069505"/>
            <a:ext cx="12192000" cy="37884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32205-FCDF-8AF0-E77A-0243781E3678}"/>
              </a:ext>
            </a:extLst>
          </p:cNvPr>
          <p:cNvSpPr>
            <a:spLocks noGrp="1"/>
          </p:cNvSpPr>
          <p:nvPr>
            <p:ph type="ctrTitle"/>
          </p:nvPr>
        </p:nvSpPr>
        <p:spPr>
          <a:xfrm>
            <a:off x="1524000" y="3069505"/>
            <a:ext cx="9144000" cy="1602692"/>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641BF4F-6BCC-A9A6-F2BF-65171A4BBDF3}"/>
              </a:ext>
            </a:extLst>
          </p:cNvPr>
          <p:cNvSpPr>
            <a:spLocks noGrp="1"/>
          </p:cNvSpPr>
          <p:nvPr>
            <p:ph type="subTitle" idx="1"/>
          </p:nvPr>
        </p:nvSpPr>
        <p:spPr>
          <a:xfrm>
            <a:off x="1524000" y="4672198"/>
            <a:ext cx="9144000" cy="1517241"/>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345EAFD0-09AE-E1E3-5D51-0F07E92C7858}"/>
              </a:ext>
            </a:extLst>
          </p:cNvPr>
          <p:cNvSpPr>
            <a:spLocks noGrp="1"/>
          </p:cNvSpPr>
          <p:nvPr>
            <p:ph type="sldNum" sz="quarter" idx="12"/>
          </p:nvPr>
        </p:nvSpPr>
        <p:spPr/>
        <p:txBody>
          <a:bodyPr/>
          <a:lstStyle/>
          <a:p>
            <a:fld id="{ECC8862A-4DBE-4A9F-BA90-2BCA007EABFF}" type="slidenum">
              <a:rPr lang="en-US" smtClean="0"/>
              <a:t>‹#›</a:t>
            </a:fld>
            <a:endParaRPr lang="en-US"/>
          </a:p>
        </p:txBody>
      </p:sp>
    </p:spTree>
    <p:extLst>
      <p:ext uri="{BB962C8B-B14F-4D97-AF65-F5344CB8AC3E}">
        <p14:creationId xmlns:p14="http://schemas.microsoft.com/office/powerpoint/2010/main" val="3291792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sp>
        <p:nvSpPr>
          <p:cNvPr id="20" name="Rectangle: Top Corners Rounded 19">
            <a:extLst>
              <a:ext uri="{FF2B5EF4-FFF2-40B4-BE49-F238E27FC236}">
                <a16:creationId xmlns:a16="http://schemas.microsoft.com/office/drawing/2014/main" id="{89F442F1-EBA7-B85C-F9A2-925CEACCA4AB}"/>
              </a:ext>
            </a:extLst>
          </p:cNvPr>
          <p:cNvSpPr/>
          <p:nvPr userDrawn="1"/>
        </p:nvSpPr>
        <p:spPr>
          <a:xfrm rot="5400000">
            <a:off x="-2304396" y="2304394"/>
            <a:ext cx="6858003" cy="2249216"/>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36995-BFF5-9643-50D3-73340F7B9D83}"/>
              </a:ext>
            </a:extLst>
          </p:cNvPr>
          <p:cNvSpPr>
            <a:spLocks noGrp="1"/>
          </p:cNvSpPr>
          <p:nvPr>
            <p:ph type="title"/>
          </p:nvPr>
        </p:nvSpPr>
        <p:spPr>
          <a:xfrm>
            <a:off x="2511972" y="365125"/>
            <a:ext cx="8841828"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9C58878-21CB-7388-C8F6-5B0E7DB0FF4C}"/>
              </a:ext>
            </a:extLst>
          </p:cNvPr>
          <p:cNvSpPr>
            <a:spLocks noGrp="1"/>
          </p:cNvSpPr>
          <p:nvPr>
            <p:ph idx="1"/>
          </p:nvPr>
        </p:nvSpPr>
        <p:spPr>
          <a:xfrm>
            <a:off x="2511972" y="1825625"/>
            <a:ext cx="884182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589E55C-B368-4FCA-DB8E-782ACFEF07E8}"/>
              </a:ext>
            </a:extLst>
          </p:cNvPr>
          <p:cNvSpPr>
            <a:spLocks noGrp="1"/>
          </p:cNvSpPr>
          <p:nvPr>
            <p:ph type="sldNum" sz="quarter" idx="12"/>
          </p:nvPr>
        </p:nvSpPr>
        <p:spPr/>
        <p:txBody>
          <a:bodyPr/>
          <a:lstStyle>
            <a:lvl1pPr>
              <a:defRPr>
                <a:solidFill>
                  <a:schemeClr val="bg2"/>
                </a:solidFill>
              </a:defRPr>
            </a:lvl1pPr>
          </a:lstStyle>
          <a:p>
            <a:fld id="{ECC8862A-4DBE-4A9F-BA90-2BCA007EABFF}" type="slidenum">
              <a:rPr lang="en-US" smtClean="0"/>
              <a:pPr/>
              <a:t>‹#›</a:t>
            </a:fld>
            <a:endParaRPr lang="en-US"/>
          </a:p>
        </p:txBody>
      </p:sp>
      <p:pic>
        <p:nvPicPr>
          <p:cNvPr id="22" name="Picture 21">
            <a:extLst>
              <a:ext uri="{FF2B5EF4-FFF2-40B4-BE49-F238E27FC236}">
                <a16:creationId xmlns:a16="http://schemas.microsoft.com/office/drawing/2014/main" id="{58B5F998-9002-2B5B-BF5C-32ECA23B90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6083" y="6127507"/>
            <a:ext cx="2879834" cy="822810"/>
          </a:xfrm>
          <a:prstGeom prst="rect">
            <a:avLst/>
          </a:prstGeom>
        </p:spPr>
      </p:pic>
    </p:spTree>
    <p:extLst>
      <p:ext uri="{BB962C8B-B14F-4D97-AF65-F5344CB8AC3E}">
        <p14:creationId xmlns:p14="http://schemas.microsoft.com/office/powerpoint/2010/main" val="934626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3"/>
        </a:solidFill>
        <a:effectLst/>
      </p:bgPr>
    </p:bg>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39EDB42A-1DEE-5E77-0D44-7E78AF428DCB}"/>
              </a:ext>
            </a:extLst>
          </p:cNvPr>
          <p:cNvSpPr/>
          <p:nvPr userDrawn="1"/>
        </p:nvSpPr>
        <p:spPr>
          <a:xfrm rot="10800000">
            <a:off x="0" y="-1"/>
            <a:ext cx="12192000" cy="4589463"/>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7AABE-6C48-04D2-0729-C1AE4D3372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D15D6F-2308-9766-FC88-8F26BBDE3AF1}"/>
              </a:ext>
            </a:extLst>
          </p:cNvPr>
          <p:cNvSpPr>
            <a:spLocks noGrp="1"/>
          </p:cNvSpPr>
          <p:nvPr>
            <p:ph type="body" idx="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7CCF259-7402-1D0F-A21B-BC169A3E5177}"/>
              </a:ext>
            </a:extLst>
          </p:cNvPr>
          <p:cNvSpPr>
            <a:spLocks noGrp="1"/>
          </p:cNvSpPr>
          <p:nvPr>
            <p:ph type="sldNum" sz="quarter" idx="12"/>
          </p:nvPr>
        </p:nvSpPr>
        <p:spPr/>
        <p:txBody>
          <a:bodyPr/>
          <a:lstStyle/>
          <a:p>
            <a:fld id="{ECC8862A-4DBE-4A9F-BA90-2BCA007EABFF}" type="slidenum">
              <a:rPr lang="en-US" smtClean="0"/>
              <a:t>‹#›</a:t>
            </a:fld>
            <a:endParaRPr lang="en-US"/>
          </a:p>
        </p:txBody>
      </p:sp>
      <p:pic>
        <p:nvPicPr>
          <p:cNvPr id="7" name="Picture 6" descr="Logo, company name&#10;&#10;Description automatically generated">
            <a:extLst>
              <a:ext uri="{FF2B5EF4-FFF2-40B4-BE49-F238E27FC236}">
                <a16:creationId xmlns:a16="http://schemas.microsoft.com/office/drawing/2014/main" id="{29A7CFDD-BCC2-145C-AA0C-7C93ABFE87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694" b="11432"/>
          <a:stretch/>
        </p:blipFill>
        <p:spPr>
          <a:xfrm>
            <a:off x="4521352" y="714115"/>
            <a:ext cx="3149295" cy="1991245"/>
          </a:xfrm>
          <a:prstGeom prst="rect">
            <a:avLst/>
          </a:prstGeom>
        </p:spPr>
      </p:pic>
    </p:spTree>
    <p:extLst>
      <p:ext uri="{BB962C8B-B14F-4D97-AF65-F5344CB8AC3E}">
        <p14:creationId xmlns:p14="http://schemas.microsoft.com/office/powerpoint/2010/main" val="2361665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1"/>
        </a:solidFill>
        <a:effectLst/>
      </p:bgPr>
    </p:bg>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39EDB42A-1DEE-5E77-0D44-7E78AF428DCB}"/>
              </a:ext>
            </a:extLst>
          </p:cNvPr>
          <p:cNvSpPr/>
          <p:nvPr userDrawn="1"/>
        </p:nvSpPr>
        <p:spPr>
          <a:xfrm rot="10800000">
            <a:off x="0" y="-1"/>
            <a:ext cx="12192000" cy="4589463"/>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7AABE-6C48-04D2-0729-C1AE4D3372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D15D6F-2308-9766-FC88-8F26BBDE3AF1}"/>
              </a:ext>
            </a:extLst>
          </p:cNvPr>
          <p:cNvSpPr>
            <a:spLocks noGrp="1"/>
          </p:cNvSpPr>
          <p:nvPr>
            <p:ph type="body" idx="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7CCF259-7402-1D0F-A21B-BC169A3E5177}"/>
              </a:ext>
            </a:extLst>
          </p:cNvPr>
          <p:cNvSpPr>
            <a:spLocks noGrp="1"/>
          </p:cNvSpPr>
          <p:nvPr>
            <p:ph type="sldNum" sz="quarter" idx="12"/>
          </p:nvPr>
        </p:nvSpPr>
        <p:spPr/>
        <p:txBody>
          <a:bodyPr/>
          <a:lstStyle/>
          <a:p>
            <a:fld id="{ECC8862A-4DBE-4A9F-BA90-2BCA007EABFF}" type="slidenum">
              <a:rPr lang="en-US" smtClean="0"/>
              <a:t>‹#›</a:t>
            </a:fld>
            <a:endParaRPr lang="en-US"/>
          </a:p>
        </p:txBody>
      </p:sp>
      <p:pic>
        <p:nvPicPr>
          <p:cNvPr id="7" name="Picture 6" descr="Logo, company name&#10;&#10;Description automatically generated">
            <a:extLst>
              <a:ext uri="{FF2B5EF4-FFF2-40B4-BE49-F238E27FC236}">
                <a16:creationId xmlns:a16="http://schemas.microsoft.com/office/drawing/2014/main" id="{29A7CFDD-BCC2-145C-AA0C-7C93ABFE87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694" b="11432"/>
          <a:stretch/>
        </p:blipFill>
        <p:spPr>
          <a:xfrm>
            <a:off x="4521352" y="714115"/>
            <a:ext cx="3149295" cy="1991245"/>
          </a:xfrm>
          <a:prstGeom prst="rect">
            <a:avLst/>
          </a:prstGeom>
        </p:spPr>
      </p:pic>
    </p:spTree>
    <p:extLst>
      <p:ext uri="{BB962C8B-B14F-4D97-AF65-F5344CB8AC3E}">
        <p14:creationId xmlns:p14="http://schemas.microsoft.com/office/powerpoint/2010/main" val="1579140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3_Section Header">
    <p:bg>
      <p:bgPr>
        <a:solidFill>
          <a:schemeClr val="accent3"/>
        </a:solidFill>
        <a:effectLst/>
      </p:bgPr>
    </p:bg>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39EDB42A-1DEE-5E77-0D44-7E78AF428DCB}"/>
              </a:ext>
            </a:extLst>
          </p:cNvPr>
          <p:cNvSpPr/>
          <p:nvPr userDrawn="1"/>
        </p:nvSpPr>
        <p:spPr>
          <a:xfrm rot="10800000">
            <a:off x="0" y="-1"/>
            <a:ext cx="12192000" cy="4589463"/>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7AABE-6C48-04D2-0729-C1AE4D3372E0}"/>
              </a:ext>
            </a:extLst>
          </p:cNvPr>
          <p:cNvSpPr>
            <a:spLocks noGrp="1"/>
          </p:cNvSpPr>
          <p:nvPr>
            <p:ph type="title"/>
          </p:nvPr>
        </p:nvSpPr>
        <p:spPr>
          <a:xfrm>
            <a:off x="831850" y="1709738"/>
            <a:ext cx="10515600" cy="2852737"/>
          </a:xfrm>
        </p:spPr>
        <p:txBody>
          <a:bodyPr anchor="b"/>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5BD15D6F-2308-9766-FC88-8F26BBDE3AF1}"/>
              </a:ext>
            </a:extLst>
          </p:cNvPr>
          <p:cNvSpPr>
            <a:spLocks noGrp="1"/>
          </p:cNvSpPr>
          <p:nvPr>
            <p:ph type="body" idx="1"/>
          </p:nvPr>
        </p:nvSpPr>
        <p:spPr>
          <a:xfrm>
            <a:off x="831850" y="4589463"/>
            <a:ext cx="10515600" cy="1500187"/>
          </a:xfrm>
        </p:spPr>
        <p:txBody>
          <a:bodyPr/>
          <a:lstStyle>
            <a:lvl1pPr marL="0" indent="0" algn="ctr">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7CCF259-7402-1D0F-A21B-BC169A3E5177}"/>
              </a:ext>
            </a:extLst>
          </p:cNvPr>
          <p:cNvSpPr>
            <a:spLocks noGrp="1"/>
          </p:cNvSpPr>
          <p:nvPr>
            <p:ph type="sldNum" sz="quarter" idx="12"/>
          </p:nvPr>
        </p:nvSpPr>
        <p:spPr/>
        <p:txBody>
          <a:bodyPr/>
          <a:lstStyle/>
          <a:p>
            <a:fld id="{ECC8862A-4DBE-4A9F-BA90-2BCA007EABFF}" type="slidenum">
              <a:rPr lang="en-US" smtClean="0"/>
              <a:t>‹#›</a:t>
            </a:fld>
            <a:endParaRPr lang="en-US"/>
          </a:p>
        </p:txBody>
      </p:sp>
      <p:pic>
        <p:nvPicPr>
          <p:cNvPr id="8" name="Picture 7" descr="A picture containing text, outdoor, sign&#10;&#10;Description automatically generated">
            <a:extLst>
              <a:ext uri="{FF2B5EF4-FFF2-40B4-BE49-F238E27FC236}">
                <a16:creationId xmlns:a16="http://schemas.microsoft.com/office/drawing/2014/main" id="{BB9905B6-73EE-62FD-9D9B-30B0A8C75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303" y="768350"/>
            <a:ext cx="10591394" cy="2165352"/>
          </a:xfrm>
          <a:prstGeom prst="rect">
            <a:avLst/>
          </a:prstGeom>
        </p:spPr>
      </p:pic>
    </p:spTree>
    <p:extLst>
      <p:ext uri="{BB962C8B-B14F-4D97-AF65-F5344CB8AC3E}">
        <p14:creationId xmlns:p14="http://schemas.microsoft.com/office/powerpoint/2010/main" val="781594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chemeClr val="accent1"/>
        </a:solidFill>
        <a:effectLst/>
      </p:bgPr>
    </p:bg>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39EDB42A-1DEE-5E77-0D44-7E78AF428DCB}"/>
              </a:ext>
            </a:extLst>
          </p:cNvPr>
          <p:cNvSpPr/>
          <p:nvPr userDrawn="1"/>
        </p:nvSpPr>
        <p:spPr>
          <a:xfrm rot="10800000">
            <a:off x="0" y="-1"/>
            <a:ext cx="12192000" cy="4589463"/>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7AABE-6C48-04D2-0729-C1AE4D3372E0}"/>
              </a:ext>
            </a:extLst>
          </p:cNvPr>
          <p:cNvSpPr>
            <a:spLocks noGrp="1"/>
          </p:cNvSpPr>
          <p:nvPr>
            <p:ph type="title"/>
          </p:nvPr>
        </p:nvSpPr>
        <p:spPr>
          <a:xfrm>
            <a:off x="831850" y="1709738"/>
            <a:ext cx="10515600" cy="2852737"/>
          </a:xfrm>
        </p:spPr>
        <p:txBody>
          <a:bodyPr anchor="b"/>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5BD15D6F-2308-9766-FC88-8F26BBDE3AF1}"/>
              </a:ext>
            </a:extLst>
          </p:cNvPr>
          <p:cNvSpPr>
            <a:spLocks noGrp="1"/>
          </p:cNvSpPr>
          <p:nvPr>
            <p:ph type="body" idx="1"/>
          </p:nvPr>
        </p:nvSpPr>
        <p:spPr>
          <a:xfrm>
            <a:off x="831850" y="4589463"/>
            <a:ext cx="10515600" cy="1500187"/>
          </a:xfrm>
        </p:spPr>
        <p:txBody>
          <a:bodyPr/>
          <a:lstStyle>
            <a:lvl1pPr marL="0" indent="0" algn="ctr">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7CCF259-7402-1D0F-A21B-BC169A3E5177}"/>
              </a:ext>
            </a:extLst>
          </p:cNvPr>
          <p:cNvSpPr>
            <a:spLocks noGrp="1"/>
          </p:cNvSpPr>
          <p:nvPr>
            <p:ph type="sldNum" sz="quarter" idx="12"/>
          </p:nvPr>
        </p:nvSpPr>
        <p:spPr/>
        <p:txBody>
          <a:bodyPr/>
          <a:lstStyle/>
          <a:p>
            <a:fld id="{ECC8862A-4DBE-4A9F-BA90-2BCA007EABFF}" type="slidenum">
              <a:rPr lang="en-US" smtClean="0"/>
              <a:t>‹#›</a:t>
            </a:fld>
            <a:endParaRPr lang="en-US"/>
          </a:p>
        </p:txBody>
      </p:sp>
      <p:pic>
        <p:nvPicPr>
          <p:cNvPr id="5" name="Picture 4" descr="A picture containing text, outdoor, sign&#10;&#10;Description automatically generated">
            <a:extLst>
              <a:ext uri="{FF2B5EF4-FFF2-40B4-BE49-F238E27FC236}">
                <a16:creationId xmlns:a16="http://schemas.microsoft.com/office/drawing/2014/main" id="{BB96278D-2F3F-69E2-B548-B16DB68107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303" y="768350"/>
            <a:ext cx="10591394" cy="2165352"/>
          </a:xfrm>
          <a:prstGeom prst="rect">
            <a:avLst/>
          </a:prstGeom>
        </p:spPr>
      </p:pic>
    </p:spTree>
    <p:extLst>
      <p:ext uri="{BB962C8B-B14F-4D97-AF65-F5344CB8AC3E}">
        <p14:creationId xmlns:p14="http://schemas.microsoft.com/office/powerpoint/2010/main" val="729322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8CEE7AA0-D64C-BC68-806D-914A0469BDC6}"/>
              </a:ext>
            </a:extLst>
          </p:cNvPr>
          <p:cNvSpPr/>
          <p:nvPr userDrawn="1"/>
        </p:nvSpPr>
        <p:spPr>
          <a:xfrm>
            <a:off x="0" y="6311900"/>
            <a:ext cx="12192000" cy="567530"/>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1F602F44-6DA1-7EDE-6D7F-61BA520680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96F65A-64E5-FF39-0445-B8763A0A25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37A6A9-CC9C-ECB3-91C2-D2F5E3DFCB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C1B4519-87B1-9540-ABBD-FE2E69A10A04}"/>
              </a:ext>
            </a:extLst>
          </p:cNvPr>
          <p:cNvSpPr>
            <a:spLocks noGrp="1"/>
          </p:cNvSpPr>
          <p:nvPr>
            <p:ph type="sldNum" sz="quarter" idx="12"/>
          </p:nvPr>
        </p:nvSpPr>
        <p:spPr/>
        <p:txBody>
          <a:bodyPr/>
          <a:lstStyle/>
          <a:p>
            <a:fld id="{ECC8862A-4DBE-4A9F-BA90-2BCA007EABFF}" type="slidenum">
              <a:rPr lang="en-US" smtClean="0"/>
              <a:t>‹#›</a:t>
            </a:fld>
            <a:endParaRPr lang="en-US"/>
          </a:p>
        </p:txBody>
      </p:sp>
      <p:pic>
        <p:nvPicPr>
          <p:cNvPr id="6" name="Picture 5" descr="Text&#10;&#10;Description automatically generated">
            <a:extLst>
              <a:ext uri="{FF2B5EF4-FFF2-40B4-BE49-F238E27FC236}">
                <a16:creationId xmlns:a16="http://schemas.microsoft.com/office/drawing/2014/main" id="{347BD1F4-4B9F-7D64-5E49-B7623D328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96" y="6271113"/>
            <a:ext cx="2271860" cy="649103"/>
          </a:xfrm>
          <a:prstGeom prst="rect">
            <a:avLst/>
          </a:prstGeom>
        </p:spPr>
      </p:pic>
    </p:spTree>
    <p:extLst>
      <p:ext uri="{BB962C8B-B14F-4D97-AF65-F5344CB8AC3E}">
        <p14:creationId xmlns:p14="http://schemas.microsoft.com/office/powerpoint/2010/main" val="138473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8CEE7AA0-D64C-BC68-806D-914A0469BDC6}"/>
              </a:ext>
            </a:extLst>
          </p:cNvPr>
          <p:cNvSpPr/>
          <p:nvPr userDrawn="1"/>
        </p:nvSpPr>
        <p:spPr>
          <a:xfrm>
            <a:off x="0" y="6311900"/>
            <a:ext cx="12192000" cy="56753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1F602F44-6DA1-7EDE-6D7F-61BA520680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96F65A-64E5-FF39-0445-B8763A0A25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37A6A9-CC9C-ECB3-91C2-D2F5E3DFCB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C1B4519-87B1-9540-ABBD-FE2E69A10A04}"/>
              </a:ext>
            </a:extLst>
          </p:cNvPr>
          <p:cNvSpPr>
            <a:spLocks noGrp="1"/>
          </p:cNvSpPr>
          <p:nvPr>
            <p:ph type="sldNum" sz="quarter" idx="12"/>
          </p:nvPr>
        </p:nvSpPr>
        <p:spPr/>
        <p:txBody>
          <a:bodyPr/>
          <a:lstStyle/>
          <a:p>
            <a:fld id="{ECC8862A-4DBE-4A9F-BA90-2BCA007EABFF}" type="slidenum">
              <a:rPr lang="en-US" smtClean="0"/>
              <a:t>‹#›</a:t>
            </a:fld>
            <a:endParaRPr lang="en-US"/>
          </a:p>
        </p:txBody>
      </p:sp>
      <p:pic>
        <p:nvPicPr>
          <p:cNvPr id="6" name="Picture 5" descr="Text&#10;&#10;Description automatically generated">
            <a:extLst>
              <a:ext uri="{FF2B5EF4-FFF2-40B4-BE49-F238E27FC236}">
                <a16:creationId xmlns:a16="http://schemas.microsoft.com/office/drawing/2014/main" id="{347BD1F4-4B9F-7D64-5E49-B7623D328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96" y="6271113"/>
            <a:ext cx="2271860" cy="649103"/>
          </a:xfrm>
          <a:prstGeom prst="rect">
            <a:avLst/>
          </a:prstGeom>
        </p:spPr>
      </p:pic>
    </p:spTree>
    <p:extLst>
      <p:ext uri="{BB962C8B-B14F-4D97-AF65-F5344CB8AC3E}">
        <p14:creationId xmlns:p14="http://schemas.microsoft.com/office/powerpoint/2010/main" val="1939327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FBFA9A12-F0A5-9C0C-0D55-C3C87F037684}"/>
              </a:ext>
            </a:extLst>
          </p:cNvPr>
          <p:cNvSpPr/>
          <p:nvPr userDrawn="1"/>
        </p:nvSpPr>
        <p:spPr>
          <a:xfrm>
            <a:off x="0" y="6311900"/>
            <a:ext cx="12192000" cy="567530"/>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B6FE9B4E-BD97-53B8-5976-DAD44C0546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D3BFEB-BFAD-8BE2-7543-22923067F5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C993EB-66BE-F11D-1A45-3421F4141C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B77C10-9041-9696-02C3-D7AD2D9C30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2996D1-E93E-AEB3-A47B-EA9AFFCFAD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6D609B0-C9D2-0758-8FB9-5AD7E285B191}"/>
              </a:ext>
            </a:extLst>
          </p:cNvPr>
          <p:cNvSpPr>
            <a:spLocks noGrp="1"/>
          </p:cNvSpPr>
          <p:nvPr>
            <p:ph type="sldNum" sz="quarter" idx="12"/>
          </p:nvPr>
        </p:nvSpPr>
        <p:spPr/>
        <p:txBody>
          <a:bodyPr/>
          <a:lstStyle/>
          <a:p>
            <a:fld id="{ECC8862A-4DBE-4A9F-BA90-2BCA007EABFF}" type="slidenum">
              <a:rPr lang="en-US" smtClean="0"/>
              <a:t>‹#›</a:t>
            </a:fld>
            <a:endParaRPr lang="en-US"/>
          </a:p>
        </p:txBody>
      </p:sp>
      <p:pic>
        <p:nvPicPr>
          <p:cNvPr id="8" name="Picture 7" descr="Text&#10;&#10;Description automatically generated">
            <a:extLst>
              <a:ext uri="{FF2B5EF4-FFF2-40B4-BE49-F238E27FC236}">
                <a16:creationId xmlns:a16="http://schemas.microsoft.com/office/drawing/2014/main" id="{59815C51-2191-DF96-273F-D9CE187DBE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96" y="6271113"/>
            <a:ext cx="2271860" cy="649103"/>
          </a:xfrm>
          <a:prstGeom prst="rect">
            <a:avLst/>
          </a:prstGeom>
        </p:spPr>
      </p:pic>
    </p:spTree>
    <p:extLst>
      <p:ext uri="{BB962C8B-B14F-4D97-AF65-F5344CB8AC3E}">
        <p14:creationId xmlns:p14="http://schemas.microsoft.com/office/powerpoint/2010/main" val="2535027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120BB021-4A54-9120-6745-55200EA9F64C}"/>
              </a:ext>
            </a:extLst>
          </p:cNvPr>
          <p:cNvSpPr/>
          <p:nvPr userDrawn="1"/>
        </p:nvSpPr>
        <p:spPr>
          <a:xfrm rot="5400000">
            <a:off x="-932793" y="928029"/>
            <a:ext cx="6858003" cy="4992416"/>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71851-6CB3-BA25-2397-EC6376B12469}"/>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9808C7E-D8F1-E10B-CEDA-06171C1CB852}"/>
              </a:ext>
            </a:extLst>
          </p:cNvPr>
          <p:cNvSpPr>
            <a:spLocks noGrp="1"/>
          </p:cNvSpPr>
          <p:nvPr>
            <p:ph idx="1"/>
          </p:nvPr>
        </p:nvSpPr>
        <p:spPr>
          <a:xfrm>
            <a:off x="5524500" y="99536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D75C92-6A17-2EAE-1514-8F9974199413}"/>
              </a:ext>
            </a:extLst>
          </p:cNvPr>
          <p:cNvSpPr>
            <a:spLocks noGrp="1"/>
          </p:cNvSpPr>
          <p:nvPr>
            <p:ph type="body" sz="half" idx="2"/>
          </p:nvPr>
        </p:nvSpPr>
        <p:spPr>
          <a:xfrm>
            <a:off x="839788" y="2057400"/>
            <a:ext cx="3932237" cy="3811588"/>
          </a:xfrm>
        </p:spPr>
        <p:txBody>
          <a:bodyPr>
            <a:normAutofit/>
          </a:bodyPr>
          <a:lstStyle>
            <a:lvl1pPr marL="0" indent="0">
              <a:buNone/>
              <a:defRPr sz="2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A4DAEC7-D7A1-1DA1-466D-87022BC4249F}"/>
              </a:ext>
            </a:extLst>
          </p:cNvPr>
          <p:cNvSpPr>
            <a:spLocks noGrp="1"/>
          </p:cNvSpPr>
          <p:nvPr>
            <p:ph type="sldNum" sz="quarter" idx="12"/>
          </p:nvPr>
        </p:nvSpPr>
        <p:spPr/>
        <p:txBody>
          <a:bodyPr/>
          <a:lstStyle/>
          <a:p>
            <a:fld id="{ECC8862A-4DBE-4A9F-BA90-2BCA007EABFF}" type="slidenum">
              <a:rPr lang="en-US" smtClean="0"/>
              <a:t>‹#›</a:t>
            </a:fld>
            <a:endParaRPr lang="en-US"/>
          </a:p>
        </p:txBody>
      </p:sp>
      <p:pic>
        <p:nvPicPr>
          <p:cNvPr id="6" name="Picture 5" descr="Text&#10;&#10;Description automatically generated">
            <a:extLst>
              <a:ext uri="{FF2B5EF4-FFF2-40B4-BE49-F238E27FC236}">
                <a16:creationId xmlns:a16="http://schemas.microsoft.com/office/drawing/2014/main" id="{0B4B43D4-1A6F-725B-D3B5-3E569D305D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278" y="6076248"/>
            <a:ext cx="2271860" cy="649103"/>
          </a:xfrm>
          <a:prstGeom prst="rect">
            <a:avLst/>
          </a:prstGeom>
        </p:spPr>
      </p:pic>
    </p:spTree>
    <p:extLst>
      <p:ext uri="{BB962C8B-B14F-4D97-AF65-F5344CB8AC3E}">
        <p14:creationId xmlns:p14="http://schemas.microsoft.com/office/powerpoint/2010/main" val="3594195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120BB021-4A54-9120-6745-55200EA9F64C}"/>
              </a:ext>
            </a:extLst>
          </p:cNvPr>
          <p:cNvSpPr/>
          <p:nvPr userDrawn="1"/>
        </p:nvSpPr>
        <p:spPr>
          <a:xfrm rot="5400000">
            <a:off x="-932793" y="928029"/>
            <a:ext cx="6858003" cy="4992416"/>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71851-6CB3-BA25-2397-EC6376B12469}"/>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9808C7E-D8F1-E10B-CEDA-06171C1CB852}"/>
              </a:ext>
            </a:extLst>
          </p:cNvPr>
          <p:cNvSpPr>
            <a:spLocks noGrp="1"/>
          </p:cNvSpPr>
          <p:nvPr>
            <p:ph idx="1"/>
          </p:nvPr>
        </p:nvSpPr>
        <p:spPr>
          <a:xfrm>
            <a:off x="5524500" y="99536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D75C92-6A17-2EAE-1514-8F9974199413}"/>
              </a:ext>
            </a:extLst>
          </p:cNvPr>
          <p:cNvSpPr>
            <a:spLocks noGrp="1"/>
          </p:cNvSpPr>
          <p:nvPr>
            <p:ph type="body" sz="half" idx="2"/>
          </p:nvPr>
        </p:nvSpPr>
        <p:spPr>
          <a:xfrm>
            <a:off x="839788" y="2057400"/>
            <a:ext cx="3932237" cy="3811588"/>
          </a:xfrm>
        </p:spPr>
        <p:txBody>
          <a:bodyPr>
            <a:normAutofit/>
          </a:bodyPr>
          <a:lstStyle>
            <a:lvl1pPr marL="0" indent="0">
              <a:buNone/>
              <a:defRPr sz="2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A4DAEC7-D7A1-1DA1-466D-87022BC4249F}"/>
              </a:ext>
            </a:extLst>
          </p:cNvPr>
          <p:cNvSpPr>
            <a:spLocks noGrp="1"/>
          </p:cNvSpPr>
          <p:nvPr>
            <p:ph type="sldNum" sz="quarter" idx="12"/>
          </p:nvPr>
        </p:nvSpPr>
        <p:spPr/>
        <p:txBody>
          <a:bodyPr/>
          <a:lstStyle/>
          <a:p>
            <a:fld id="{ECC8862A-4DBE-4A9F-BA90-2BCA007EABFF}" type="slidenum">
              <a:rPr lang="en-US" smtClean="0"/>
              <a:t>‹#›</a:t>
            </a:fld>
            <a:endParaRPr lang="en-US"/>
          </a:p>
        </p:txBody>
      </p:sp>
      <p:pic>
        <p:nvPicPr>
          <p:cNvPr id="6" name="Picture 5" descr="Text&#10;&#10;Description automatically generated">
            <a:extLst>
              <a:ext uri="{FF2B5EF4-FFF2-40B4-BE49-F238E27FC236}">
                <a16:creationId xmlns:a16="http://schemas.microsoft.com/office/drawing/2014/main" id="{0B4B43D4-1A6F-725B-D3B5-3E569D305D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278" y="6076248"/>
            <a:ext cx="2271860" cy="649103"/>
          </a:xfrm>
          <a:prstGeom prst="rect">
            <a:avLst/>
          </a:prstGeom>
        </p:spPr>
      </p:pic>
    </p:spTree>
    <p:extLst>
      <p:ext uri="{BB962C8B-B14F-4D97-AF65-F5344CB8AC3E}">
        <p14:creationId xmlns:p14="http://schemas.microsoft.com/office/powerpoint/2010/main" val="116014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6DE9C644-8AF6-8417-A8E9-211F1A4F4630}"/>
              </a:ext>
            </a:extLst>
          </p:cNvPr>
          <p:cNvSpPr/>
          <p:nvPr userDrawn="1"/>
        </p:nvSpPr>
        <p:spPr>
          <a:xfrm rot="10800000">
            <a:off x="0" y="0"/>
            <a:ext cx="12192000" cy="2932981"/>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C03732-626B-354A-6195-EDB3ED6D9CC6}"/>
              </a:ext>
            </a:extLst>
          </p:cNvPr>
          <p:cNvSpPr/>
          <p:nvPr userDrawn="1"/>
        </p:nvSpPr>
        <p:spPr>
          <a:xfrm>
            <a:off x="0" y="3041974"/>
            <a:ext cx="12192000" cy="3816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32205-FCDF-8AF0-E77A-0243781E3678}"/>
              </a:ext>
            </a:extLst>
          </p:cNvPr>
          <p:cNvSpPr>
            <a:spLocks noGrp="1"/>
          </p:cNvSpPr>
          <p:nvPr>
            <p:ph type="ctrTitle"/>
          </p:nvPr>
        </p:nvSpPr>
        <p:spPr>
          <a:xfrm>
            <a:off x="1524000" y="3041974"/>
            <a:ext cx="9144000" cy="1602692"/>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641BF4F-6BCC-A9A6-F2BF-65171A4BBDF3}"/>
              </a:ext>
            </a:extLst>
          </p:cNvPr>
          <p:cNvSpPr>
            <a:spLocks noGrp="1"/>
          </p:cNvSpPr>
          <p:nvPr>
            <p:ph type="subTitle" idx="1"/>
          </p:nvPr>
        </p:nvSpPr>
        <p:spPr>
          <a:xfrm>
            <a:off x="1524000" y="4672198"/>
            <a:ext cx="9144000" cy="1517241"/>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345EAFD0-09AE-E1E3-5D51-0F07E92C7858}"/>
              </a:ext>
            </a:extLst>
          </p:cNvPr>
          <p:cNvSpPr>
            <a:spLocks noGrp="1"/>
          </p:cNvSpPr>
          <p:nvPr>
            <p:ph type="sldNum" sz="quarter" idx="12"/>
          </p:nvPr>
        </p:nvSpPr>
        <p:spPr/>
        <p:txBody>
          <a:bodyPr/>
          <a:lstStyle/>
          <a:p>
            <a:fld id="{ECC8862A-4DBE-4A9F-BA90-2BCA007EABFF}" type="slidenum">
              <a:rPr lang="en-US" smtClean="0"/>
              <a:t>‹#›</a:t>
            </a:fld>
            <a:endParaRPr lang="en-US"/>
          </a:p>
        </p:txBody>
      </p:sp>
      <p:pic>
        <p:nvPicPr>
          <p:cNvPr id="11" name="Picture 10" descr="A picture containing text, outdoor, sign&#10;&#10;Description automatically generated">
            <a:extLst>
              <a:ext uri="{FF2B5EF4-FFF2-40B4-BE49-F238E27FC236}">
                <a16:creationId xmlns:a16="http://schemas.microsoft.com/office/drawing/2014/main" id="{62DCBC0F-B194-98D5-9DE0-C12F78B916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429" y="516814"/>
            <a:ext cx="11115142" cy="2272429"/>
          </a:xfrm>
          <a:prstGeom prst="rect">
            <a:avLst/>
          </a:prstGeom>
        </p:spPr>
      </p:pic>
    </p:spTree>
    <p:extLst>
      <p:ext uri="{BB962C8B-B14F-4D97-AF65-F5344CB8AC3E}">
        <p14:creationId xmlns:p14="http://schemas.microsoft.com/office/powerpoint/2010/main" val="1976740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120BB021-4A54-9120-6745-55200EA9F64C}"/>
              </a:ext>
            </a:extLst>
          </p:cNvPr>
          <p:cNvSpPr/>
          <p:nvPr userDrawn="1"/>
        </p:nvSpPr>
        <p:spPr>
          <a:xfrm rot="16200000">
            <a:off x="5053011" y="-280988"/>
            <a:ext cx="6858003" cy="741997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71851-6CB3-BA25-2397-EC6376B12469}"/>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9808C7E-D8F1-E10B-CEDA-06171C1CB852}"/>
              </a:ext>
            </a:extLst>
          </p:cNvPr>
          <p:cNvSpPr>
            <a:spLocks noGrp="1"/>
          </p:cNvSpPr>
          <p:nvPr>
            <p:ph idx="1"/>
          </p:nvPr>
        </p:nvSpPr>
        <p:spPr>
          <a:xfrm>
            <a:off x="5395913" y="992187"/>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D75C92-6A17-2EAE-1514-8F9974199413}"/>
              </a:ext>
            </a:extLst>
          </p:cNvPr>
          <p:cNvSpPr>
            <a:spLocks noGrp="1"/>
          </p:cNvSpPr>
          <p:nvPr>
            <p:ph type="body" sz="half" idx="2"/>
          </p:nvPr>
        </p:nvSpPr>
        <p:spPr>
          <a:xfrm>
            <a:off x="839788" y="2057400"/>
            <a:ext cx="3932237" cy="3811588"/>
          </a:xfrm>
        </p:spPr>
        <p:txBody>
          <a:bodyPr>
            <a:normAutofit/>
          </a:bodyPr>
          <a:lstStyle>
            <a:lvl1pPr marL="0" indent="0">
              <a:buNone/>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A4DAEC7-D7A1-1DA1-466D-87022BC4249F}"/>
              </a:ext>
            </a:extLst>
          </p:cNvPr>
          <p:cNvSpPr>
            <a:spLocks noGrp="1"/>
          </p:cNvSpPr>
          <p:nvPr>
            <p:ph type="sldNum" sz="quarter" idx="12"/>
          </p:nvPr>
        </p:nvSpPr>
        <p:spPr/>
        <p:txBody>
          <a:bodyPr/>
          <a:lstStyle/>
          <a:p>
            <a:fld id="{ECC8862A-4DBE-4A9F-BA90-2BCA007EABFF}" type="slidenum">
              <a:rPr lang="en-US" smtClean="0"/>
              <a:t>‹#›</a:t>
            </a:fld>
            <a:endParaRPr lang="en-US"/>
          </a:p>
        </p:txBody>
      </p:sp>
      <p:pic>
        <p:nvPicPr>
          <p:cNvPr id="10" name="Picture 9">
            <a:extLst>
              <a:ext uri="{FF2B5EF4-FFF2-40B4-BE49-F238E27FC236}">
                <a16:creationId xmlns:a16="http://schemas.microsoft.com/office/drawing/2014/main" id="{08170294-1D9A-A0F1-43E7-0B76C05D5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007" y="6109513"/>
            <a:ext cx="2619703" cy="748487"/>
          </a:xfrm>
          <a:prstGeom prst="rect">
            <a:avLst/>
          </a:prstGeom>
        </p:spPr>
      </p:pic>
    </p:spTree>
    <p:extLst>
      <p:ext uri="{BB962C8B-B14F-4D97-AF65-F5344CB8AC3E}">
        <p14:creationId xmlns:p14="http://schemas.microsoft.com/office/powerpoint/2010/main" val="1781228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120BB021-4A54-9120-6745-55200EA9F64C}"/>
              </a:ext>
            </a:extLst>
          </p:cNvPr>
          <p:cNvSpPr/>
          <p:nvPr userDrawn="1"/>
        </p:nvSpPr>
        <p:spPr>
          <a:xfrm rot="16200000">
            <a:off x="5053011" y="-280988"/>
            <a:ext cx="6858003" cy="7419978"/>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271851-6CB3-BA25-2397-EC6376B12469}"/>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9808C7E-D8F1-E10B-CEDA-06171C1CB852}"/>
              </a:ext>
            </a:extLst>
          </p:cNvPr>
          <p:cNvSpPr>
            <a:spLocks noGrp="1"/>
          </p:cNvSpPr>
          <p:nvPr>
            <p:ph idx="1"/>
          </p:nvPr>
        </p:nvSpPr>
        <p:spPr>
          <a:xfrm>
            <a:off x="5395913" y="992187"/>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D75C92-6A17-2EAE-1514-8F9974199413}"/>
              </a:ext>
            </a:extLst>
          </p:cNvPr>
          <p:cNvSpPr>
            <a:spLocks noGrp="1"/>
          </p:cNvSpPr>
          <p:nvPr>
            <p:ph type="body" sz="half" idx="2"/>
          </p:nvPr>
        </p:nvSpPr>
        <p:spPr>
          <a:xfrm>
            <a:off x="839788" y="2057400"/>
            <a:ext cx="3932237" cy="3811588"/>
          </a:xfrm>
        </p:spPr>
        <p:txBody>
          <a:bodyPr>
            <a:normAutofit/>
          </a:bodyPr>
          <a:lstStyle>
            <a:lvl1pPr marL="0" indent="0">
              <a:buNone/>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A4DAEC7-D7A1-1DA1-466D-87022BC4249F}"/>
              </a:ext>
            </a:extLst>
          </p:cNvPr>
          <p:cNvSpPr>
            <a:spLocks noGrp="1"/>
          </p:cNvSpPr>
          <p:nvPr>
            <p:ph type="sldNum" sz="quarter" idx="12"/>
          </p:nvPr>
        </p:nvSpPr>
        <p:spPr/>
        <p:txBody>
          <a:bodyPr/>
          <a:lstStyle/>
          <a:p>
            <a:fld id="{ECC8862A-4DBE-4A9F-BA90-2BCA007EABFF}" type="slidenum">
              <a:rPr lang="en-US" smtClean="0"/>
              <a:t>‹#›</a:t>
            </a:fld>
            <a:endParaRPr lang="en-US"/>
          </a:p>
        </p:txBody>
      </p:sp>
      <p:pic>
        <p:nvPicPr>
          <p:cNvPr id="10" name="Picture 9">
            <a:extLst>
              <a:ext uri="{FF2B5EF4-FFF2-40B4-BE49-F238E27FC236}">
                <a16:creationId xmlns:a16="http://schemas.microsoft.com/office/drawing/2014/main" id="{08170294-1D9A-A0F1-43E7-0B76C05D5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007" y="6109513"/>
            <a:ext cx="2619703" cy="748487"/>
          </a:xfrm>
          <a:prstGeom prst="rect">
            <a:avLst/>
          </a:prstGeom>
        </p:spPr>
      </p:pic>
    </p:spTree>
    <p:extLst>
      <p:ext uri="{BB962C8B-B14F-4D97-AF65-F5344CB8AC3E}">
        <p14:creationId xmlns:p14="http://schemas.microsoft.com/office/powerpoint/2010/main" val="3472630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13AC72DE-4574-62C4-94CB-A3FFB9A90AD7}"/>
              </a:ext>
            </a:extLst>
          </p:cNvPr>
          <p:cNvSpPr/>
          <p:nvPr userDrawn="1"/>
        </p:nvSpPr>
        <p:spPr>
          <a:xfrm rot="5400000">
            <a:off x="-932793" y="928029"/>
            <a:ext cx="6858003" cy="4992416"/>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a:extLst>
              <a:ext uri="{FF2B5EF4-FFF2-40B4-BE49-F238E27FC236}">
                <a16:creationId xmlns:a16="http://schemas.microsoft.com/office/drawing/2014/main" id="{5F3907BF-D259-6C63-899B-652BC49E72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278" y="6076248"/>
            <a:ext cx="2271860" cy="649103"/>
          </a:xfrm>
          <a:prstGeom prst="rect">
            <a:avLst/>
          </a:prstGeom>
        </p:spPr>
      </p:pic>
      <p:sp>
        <p:nvSpPr>
          <p:cNvPr id="2" name="Title 1">
            <a:extLst>
              <a:ext uri="{FF2B5EF4-FFF2-40B4-BE49-F238E27FC236}">
                <a16:creationId xmlns:a16="http://schemas.microsoft.com/office/drawing/2014/main" id="{08084922-8CA6-614A-2575-452CB21409D9}"/>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931FF567-8811-CC94-2E9E-E236B4492967}"/>
              </a:ext>
            </a:extLst>
          </p:cNvPr>
          <p:cNvSpPr>
            <a:spLocks noGrp="1"/>
          </p:cNvSpPr>
          <p:nvPr>
            <p:ph type="pic" idx="1"/>
          </p:nvPr>
        </p:nvSpPr>
        <p:spPr>
          <a:xfrm>
            <a:off x="5524500" y="98742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6C3C8-80A4-0CEB-0D84-32F0046FADDC}"/>
              </a:ext>
            </a:extLst>
          </p:cNvPr>
          <p:cNvSpPr>
            <a:spLocks noGrp="1"/>
          </p:cNvSpPr>
          <p:nvPr>
            <p:ph type="body" sz="half" idx="2"/>
          </p:nvPr>
        </p:nvSpPr>
        <p:spPr>
          <a:xfrm>
            <a:off x="839788" y="2057400"/>
            <a:ext cx="3932237" cy="3811588"/>
          </a:xfrm>
        </p:spPr>
        <p:txBody>
          <a:bodyPr>
            <a:normAutofit/>
          </a:bodyPr>
          <a:lstStyle>
            <a:lvl1pPr marL="0" indent="0">
              <a:buNone/>
              <a:defRPr sz="2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322D3F-F529-DB81-C30D-A90D098BBAB0}"/>
              </a:ext>
            </a:extLst>
          </p:cNvPr>
          <p:cNvSpPr>
            <a:spLocks noGrp="1"/>
          </p:cNvSpPr>
          <p:nvPr>
            <p:ph type="sldNum" sz="quarter" idx="12"/>
          </p:nvPr>
        </p:nvSpPr>
        <p:spPr/>
        <p:txBody>
          <a:bodyPr/>
          <a:lstStyle/>
          <a:p>
            <a:fld id="{ECC8862A-4DBE-4A9F-BA90-2BCA007EABFF}" type="slidenum">
              <a:rPr lang="en-US" smtClean="0"/>
              <a:t>‹#›</a:t>
            </a:fld>
            <a:endParaRPr lang="en-US"/>
          </a:p>
        </p:txBody>
      </p:sp>
    </p:spTree>
    <p:extLst>
      <p:ext uri="{BB962C8B-B14F-4D97-AF65-F5344CB8AC3E}">
        <p14:creationId xmlns:p14="http://schemas.microsoft.com/office/powerpoint/2010/main" val="288209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13AC72DE-4574-62C4-94CB-A3FFB9A90AD7}"/>
              </a:ext>
            </a:extLst>
          </p:cNvPr>
          <p:cNvSpPr/>
          <p:nvPr userDrawn="1"/>
        </p:nvSpPr>
        <p:spPr>
          <a:xfrm rot="5400000">
            <a:off x="-932793" y="928029"/>
            <a:ext cx="6858003" cy="4992416"/>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a:extLst>
              <a:ext uri="{FF2B5EF4-FFF2-40B4-BE49-F238E27FC236}">
                <a16:creationId xmlns:a16="http://schemas.microsoft.com/office/drawing/2014/main" id="{5F3907BF-D259-6C63-899B-652BC49E72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278" y="6076248"/>
            <a:ext cx="2271860" cy="649103"/>
          </a:xfrm>
          <a:prstGeom prst="rect">
            <a:avLst/>
          </a:prstGeom>
        </p:spPr>
      </p:pic>
      <p:sp>
        <p:nvSpPr>
          <p:cNvPr id="2" name="Title 1">
            <a:extLst>
              <a:ext uri="{FF2B5EF4-FFF2-40B4-BE49-F238E27FC236}">
                <a16:creationId xmlns:a16="http://schemas.microsoft.com/office/drawing/2014/main" id="{08084922-8CA6-614A-2575-452CB21409D9}"/>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931FF567-8811-CC94-2E9E-E236B4492967}"/>
              </a:ext>
            </a:extLst>
          </p:cNvPr>
          <p:cNvSpPr>
            <a:spLocks noGrp="1"/>
          </p:cNvSpPr>
          <p:nvPr>
            <p:ph type="pic" idx="1"/>
          </p:nvPr>
        </p:nvSpPr>
        <p:spPr>
          <a:xfrm>
            <a:off x="5524500" y="98742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6C3C8-80A4-0CEB-0D84-32F0046FADDC}"/>
              </a:ext>
            </a:extLst>
          </p:cNvPr>
          <p:cNvSpPr>
            <a:spLocks noGrp="1"/>
          </p:cNvSpPr>
          <p:nvPr>
            <p:ph type="body" sz="half" idx="2"/>
          </p:nvPr>
        </p:nvSpPr>
        <p:spPr>
          <a:xfrm>
            <a:off x="839788" y="2057400"/>
            <a:ext cx="3932237" cy="3811588"/>
          </a:xfrm>
        </p:spPr>
        <p:txBody>
          <a:bodyPr>
            <a:normAutofit/>
          </a:bodyPr>
          <a:lstStyle>
            <a:lvl1pPr marL="0" indent="0">
              <a:buNone/>
              <a:defRPr sz="2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322D3F-F529-DB81-C30D-A90D098BBAB0}"/>
              </a:ext>
            </a:extLst>
          </p:cNvPr>
          <p:cNvSpPr>
            <a:spLocks noGrp="1"/>
          </p:cNvSpPr>
          <p:nvPr>
            <p:ph type="sldNum" sz="quarter" idx="12"/>
          </p:nvPr>
        </p:nvSpPr>
        <p:spPr/>
        <p:txBody>
          <a:bodyPr/>
          <a:lstStyle/>
          <a:p>
            <a:fld id="{ECC8862A-4DBE-4A9F-BA90-2BCA007EABFF}" type="slidenum">
              <a:rPr lang="en-US" smtClean="0"/>
              <a:t>‹#›</a:t>
            </a:fld>
            <a:endParaRPr lang="en-US"/>
          </a:p>
        </p:txBody>
      </p:sp>
    </p:spTree>
    <p:extLst>
      <p:ext uri="{BB962C8B-B14F-4D97-AF65-F5344CB8AC3E}">
        <p14:creationId xmlns:p14="http://schemas.microsoft.com/office/powerpoint/2010/main" val="4035828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13AC72DE-4574-62C4-94CB-A3FFB9A90AD7}"/>
              </a:ext>
            </a:extLst>
          </p:cNvPr>
          <p:cNvSpPr/>
          <p:nvPr userDrawn="1"/>
        </p:nvSpPr>
        <p:spPr>
          <a:xfrm rot="5400000" flipV="1">
            <a:off x="5053012" y="-285750"/>
            <a:ext cx="6858003" cy="7419976"/>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084922-8CA6-614A-2575-452CB21409D9}"/>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931FF567-8811-CC94-2E9E-E236B4492967}"/>
              </a:ext>
            </a:extLst>
          </p:cNvPr>
          <p:cNvSpPr>
            <a:spLocks noGrp="1"/>
          </p:cNvSpPr>
          <p:nvPr>
            <p:ph type="pic" idx="1"/>
          </p:nvPr>
        </p:nvSpPr>
        <p:spPr>
          <a:xfrm>
            <a:off x="5524500"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6C3C8-80A4-0CEB-0D84-32F0046FADDC}"/>
              </a:ext>
            </a:extLst>
          </p:cNvPr>
          <p:cNvSpPr>
            <a:spLocks noGrp="1"/>
          </p:cNvSpPr>
          <p:nvPr>
            <p:ph type="body" sz="half" idx="2"/>
          </p:nvPr>
        </p:nvSpPr>
        <p:spPr>
          <a:xfrm>
            <a:off x="839788" y="2057400"/>
            <a:ext cx="3932237" cy="3811588"/>
          </a:xfrm>
        </p:spPr>
        <p:txBody>
          <a:bodyPr>
            <a:normAutofit/>
          </a:bodyPr>
          <a:lstStyle>
            <a:lvl1pPr marL="0" indent="0">
              <a:buNone/>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322D3F-F529-DB81-C30D-A90D098BBAB0}"/>
              </a:ext>
            </a:extLst>
          </p:cNvPr>
          <p:cNvSpPr>
            <a:spLocks noGrp="1"/>
          </p:cNvSpPr>
          <p:nvPr>
            <p:ph type="sldNum" sz="quarter" idx="12"/>
          </p:nvPr>
        </p:nvSpPr>
        <p:spPr/>
        <p:txBody>
          <a:bodyPr/>
          <a:lstStyle/>
          <a:p>
            <a:fld id="{ECC8862A-4DBE-4A9F-BA90-2BCA007EABFF}" type="slidenum">
              <a:rPr lang="en-US" smtClean="0"/>
              <a:t>‹#›</a:t>
            </a:fld>
            <a:endParaRPr lang="en-US"/>
          </a:p>
        </p:txBody>
      </p:sp>
      <p:pic>
        <p:nvPicPr>
          <p:cNvPr id="9" name="Picture 8">
            <a:extLst>
              <a:ext uri="{FF2B5EF4-FFF2-40B4-BE49-F238E27FC236}">
                <a16:creationId xmlns:a16="http://schemas.microsoft.com/office/drawing/2014/main" id="{516A0487-B33E-47AA-7945-EE253DE94B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007" y="6109513"/>
            <a:ext cx="2619703" cy="748487"/>
          </a:xfrm>
          <a:prstGeom prst="rect">
            <a:avLst/>
          </a:prstGeom>
        </p:spPr>
      </p:pic>
    </p:spTree>
    <p:extLst>
      <p:ext uri="{BB962C8B-B14F-4D97-AF65-F5344CB8AC3E}">
        <p14:creationId xmlns:p14="http://schemas.microsoft.com/office/powerpoint/2010/main" val="2099256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13AC72DE-4574-62C4-94CB-A3FFB9A90AD7}"/>
              </a:ext>
            </a:extLst>
          </p:cNvPr>
          <p:cNvSpPr/>
          <p:nvPr userDrawn="1"/>
        </p:nvSpPr>
        <p:spPr>
          <a:xfrm rot="5400000" flipV="1">
            <a:off x="5053012" y="-285750"/>
            <a:ext cx="6858003" cy="7419976"/>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084922-8CA6-614A-2575-452CB21409D9}"/>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931FF567-8811-CC94-2E9E-E236B4492967}"/>
              </a:ext>
            </a:extLst>
          </p:cNvPr>
          <p:cNvSpPr>
            <a:spLocks noGrp="1"/>
          </p:cNvSpPr>
          <p:nvPr>
            <p:ph type="pic" idx="1"/>
          </p:nvPr>
        </p:nvSpPr>
        <p:spPr>
          <a:xfrm>
            <a:off x="5524500"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6C3C8-80A4-0CEB-0D84-32F0046FADDC}"/>
              </a:ext>
            </a:extLst>
          </p:cNvPr>
          <p:cNvSpPr>
            <a:spLocks noGrp="1"/>
          </p:cNvSpPr>
          <p:nvPr>
            <p:ph type="body" sz="half" idx="2"/>
          </p:nvPr>
        </p:nvSpPr>
        <p:spPr>
          <a:xfrm>
            <a:off x="839788" y="2057400"/>
            <a:ext cx="3932237" cy="3811588"/>
          </a:xfrm>
        </p:spPr>
        <p:txBody>
          <a:bodyPr>
            <a:normAutofit/>
          </a:bodyPr>
          <a:lstStyle>
            <a:lvl1pPr marL="0" indent="0">
              <a:buNone/>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322D3F-F529-DB81-C30D-A90D098BBAB0}"/>
              </a:ext>
            </a:extLst>
          </p:cNvPr>
          <p:cNvSpPr>
            <a:spLocks noGrp="1"/>
          </p:cNvSpPr>
          <p:nvPr>
            <p:ph type="sldNum" sz="quarter" idx="12"/>
          </p:nvPr>
        </p:nvSpPr>
        <p:spPr/>
        <p:txBody>
          <a:bodyPr/>
          <a:lstStyle/>
          <a:p>
            <a:fld id="{ECC8862A-4DBE-4A9F-BA90-2BCA007EABFF}" type="slidenum">
              <a:rPr lang="en-US" smtClean="0"/>
              <a:t>‹#›</a:t>
            </a:fld>
            <a:endParaRPr lang="en-US"/>
          </a:p>
        </p:txBody>
      </p:sp>
      <p:pic>
        <p:nvPicPr>
          <p:cNvPr id="9" name="Picture 8">
            <a:extLst>
              <a:ext uri="{FF2B5EF4-FFF2-40B4-BE49-F238E27FC236}">
                <a16:creationId xmlns:a16="http://schemas.microsoft.com/office/drawing/2014/main" id="{516A0487-B33E-47AA-7945-EE253DE94B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007" y="6109513"/>
            <a:ext cx="2619703" cy="748487"/>
          </a:xfrm>
          <a:prstGeom prst="rect">
            <a:avLst/>
          </a:prstGeom>
        </p:spPr>
      </p:pic>
    </p:spTree>
    <p:extLst>
      <p:ext uri="{BB962C8B-B14F-4D97-AF65-F5344CB8AC3E}">
        <p14:creationId xmlns:p14="http://schemas.microsoft.com/office/powerpoint/2010/main" val="3033312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alpha val="98000"/>
          </a:schemeClr>
        </a:solidFill>
        <a:effectLst/>
      </p:bgPr>
    </p:bg>
    <p:spTree>
      <p:nvGrpSpPr>
        <p:cNvPr id="1" name=""/>
        <p:cNvGrpSpPr/>
        <p:nvPr/>
      </p:nvGrpSpPr>
      <p:grpSpPr>
        <a:xfrm>
          <a:off x="0" y="0"/>
          <a:ext cx="0" cy="0"/>
          <a:chOff x="0" y="0"/>
          <a:chExt cx="0" cy="0"/>
        </a:xfrm>
      </p:grpSpPr>
      <p:pic>
        <p:nvPicPr>
          <p:cNvPr id="15" name="Picture Placeholder 8" descr="Young multiracial friends">
            <a:extLst>
              <a:ext uri="{FF2B5EF4-FFF2-40B4-BE49-F238E27FC236}">
                <a16:creationId xmlns:a16="http://schemas.microsoft.com/office/drawing/2014/main" id="{01E525FD-5DD4-3E08-62B1-3C05949BF61C}"/>
              </a:ext>
            </a:extLst>
          </p:cNvPr>
          <p:cNvPicPr>
            <a:picLocks noChangeAspect="1"/>
          </p:cNvPicPr>
          <p:nvPr userDrawn="1"/>
        </p:nvPicPr>
        <p:blipFill>
          <a:blip r:embed="rId2">
            <a:extLst>
              <a:ext uri="{28A0092B-C50C-407E-A947-70E740481C1C}">
                <a14:useLocalDpi xmlns:a14="http://schemas.microsoft.com/office/drawing/2010/main" val="0"/>
              </a:ext>
            </a:extLst>
          </a:blip>
          <a:srcRect t="19316" b="19316"/>
          <a:stretch>
            <a:fillRect/>
          </a:stretch>
        </p:blipFill>
        <p:spPr>
          <a:xfrm rot="10800000">
            <a:off x="0" y="1925638"/>
            <a:ext cx="12192000" cy="4987925"/>
          </a:xfrm>
          <a:prstGeom prst="rect">
            <a:avLst/>
          </a:prstGeom>
        </p:spPr>
      </p:pic>
      <p:sp>
        <p:nvSpPr>
          <p:cNvPr id="5" name="Slide Number Placeholder 4">
            <a:extLst>
              <a:ext uri="{FF2B5EF4-FFF2-40B4-BE49-F238E27FC236}">
                <a16:creationId xmlns:a16="http://schemas.microsoft.com/office/drawing/2014/main" id="{822282A8-6229-2711-4CC0-8A3A561111C3}"/>
              </a:ext>
            </a:extLst>
          </p:cNvPr>
          <p:cNvSpPr>
            <a:spLocks noGrp="1"/>
          </p:cNvSpPr>
          <p:nvPr>
            <p:ph type="sldNum" sz="quarter" idx="12"/>
          </p:nvPr>
        </p:nvSpPr>
        <p:spPr/>
        <p:txBody>
          <a:bodyPr/>
          <a:lstStyle/>
          <a:p>
            <a:fld id="{ECC8862A-4DBE-4A9F-BA90-2BCA007EABFF}" type="slidenum">
              <a:rPr lang="en-US" smtClean="0"/>
              <a:t>‹#›</a:t>
            </a:fld>
            <a:endParaRPr lang="en-US"/>
          </a:p>
        </p:txBody>
      </p:sp>
      <p:pic>
        <p:nvPicPr>
          <p:cNvPr id="11" name="Picture 10" descr="Text&#10;&#10;Description automatically generated">
            <a:extLst>
              <a:ext uri="{FF2B5EF4-FFF2-40B4-BE49-F238E27FC236}">
                <a16:creationId xmlns:a16="http://schemas.microsoft.com/office/drawing/2014/main" id="{878BAFC8-E0F4-84FD-681B-97A567A81E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60070" y="6072372"/>
            <a:ext cx="2271860" cy="649103"/>
          </a:xfrm>
          <a:prstGeom prst="rect">
            <a:avLst/>
          </a:prstGeom>
        </p:spPr>
      </p:pic>
      <p:sp>
        <p:nvSpPr>
          <p:cNvPr id="4" name="Rectangle: Top Corners Rounded 3">
            <a:extLst>
              <a:ext uri="{FF2B5EF4-FFF2-40B4-BE49-F238E27FC236}">
                <a16:creationId xmlns:a16="http://schemas.microsoft.com/office/drawing/2014/main" id="{4995752B-AA1C-FA10-22A8-D74355A0F822}"/>
              </a:ext>
            </a:extLst>
          </p:cNvPr>
          <p:cNvSpPr/>
          <p:nvPr userDrawn="1"/>
        </p:nvSpPr>
        <p:spPr>
          <a:xfrm rot="10800000">
            <a:off x="0" y="-2"/>
            <a:ext cx="12192000" cy="2438401"/>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8428493-D53B-50AF-47FD-E397C286706F}"/>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276345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1">
            <a:alpha val="98000"/>
          </a:schemeClr>
        </a:solidFill>
        <a:effectLst/>
      </p:bgPr>
    </p:bg>
    <p:spTree>
      <p:nvGrpSpPr>
        <p:cNvPr id="1" name=""/>
        <p:cNvGrpSpPr/>
        <p:nvPr/>
      </p:nvGrpSpPr>
      <p:grpSpPr>
        <a:xfrm>
          <a:off x="0" y="0"/>
          <a:ext cx="0" cy="0"/>
          <a:chOff x="0" y="0"/>
          <a:chExt cx="0" cy="0"/>
        </a:xfrm>
      </p:grpSpPr>
      <p:pic>
        <p:nvPicPr>
          <p:cNvPr id="3" name="Picture 2" descr="Woman and children using colored pencils">
            <a:extLst>
              <a:ext uri="{FF2B5EF4-FFF2-40B4-BE49-F238E27FC236}">
                <a16:creationId xmlns:a16="http://schemas.microsoft.com/office/drawing/2014/main" id="{DCE9C63E-8CB1-D72F-5510-A39ADF7496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316" r="5767" b="17316"/>
          <a:stretch/>
        </p:blipFill>
        <p:spPr>
          <a:xfrm>
            <a:off x="0" y="2055815"/>
            <a:ext cx="12192000" cy="4857749"/>
          </a:xfrm>
          <a:prstGeom prst="rect">
            <a:avLst/>
          </a:prstGeom>
        </p:spPr>
      </p:pic>
      <p:sp>
        <p:nvSpPr>
          <p:cNvPr id="5" name="Slide Number Placeholder 4">
            <a:extLst>
              <a:ext uri="{FF2B5EF4-FFF2-40B4-BE49-F238E27FC236}">
                <a16:creationId xmlns:a16="http://schemas.microsoft.com/office/drawing/2014/main" id="{822282A8-6229-2711-4CC0-8A3A561111C3}"/>
              </a:ext>
            </a:extLst>
          </p:cNvPr>
          <p:cNvSpPr>
            <a:spLocks noGrp="1"/>
          </p:cNvSpPr>
          <p:nvPr>
            <p:ph type="sldNum" sz="quarter" idx="12"/>
          </p:nvPr>
        </p:nvSpPr>
        <p:spPr/>
        <p:txBody>
          <a:bodyPr/>
          <a:lstStyle/>
          <a:p>
            <a:fld id="{ECC8862A-4DBE-4A9F-BA90-2BCA007EABFF}" type="slidenum">
              <a:rPr lang="en-US" smtClean="0"/>
              <a:t>‹#›</a:t>
            </a:fld>
            <a:endParaRPr lang="en-US"/>
          </a:p>
        </p:txBody>
      </p:sp>
      <p:pic>
        <p:nvPicPr>
          <p:cNvPr id="11" name="Picture 10" descr="Text&#10;&#10;Description automatically generated">
            <a:extLst>
              <a:ext uri="{FF2B5EF4-FFF2-40B4-BE49-F238E27FC236}">
                <a16:creationId xmlns:a16="http://schemas.microsoft.com/office/drawing/2014/main" id="{878BAFC8-E0F4-84FD-681B-97A567A81E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60070" y="6031798"/>
            <a:ext cx="2271860" cy="649103"/>
          </a:xfrm>
          <a:prstGeom prst="rect">
            <a:avLst/>
          </a:prstGeom>
        </p:spPr>
      </p:pic>
      <p:sp>
        <p:nvSpPr>
          <p:cNvPr id="4" name="Rectangle: Top Corners Rounded 3">
            <a:extLst>
              <a:ext uri="{FF2B5EF4-FFF2-40B4-BE49-F238E27FC236}">
                <a16:creationId xmlns:a16="http://schemas.microsoft.com/office/drawing/2014/main" id="{4995752B-AA1C-FA10-22A8-D74355A0F822}"/>
              </a:ext>
            </a:extLst>
          </p:cNvPr>
          <p:cNvSpPr/>
          <p:nvPr userDrawn="1"/>
        </p:nvSpPr>
        <p:spPr>
          <a:xfrm rot="10800000">
            <a:off x="0" y="-2"/>
            <a:ext cx="12192000" cy="2438401"/>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8428493-D53B-50AF-47FD-E397C286706F}"/>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207015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888D69-B0C7-2CCF-0C49-8F660FB52AA4}"/>
              </a:ext>
            </a:extLst>
          </p:cNvPr>
          <p:cNvSpPr>
            <a:spLocks noGrp="1"/>
          </p:cNvSpPr>
          <p:nvPr>
            <p:ph type="sldNum" sz="quarter" idx="12"/>
          </p:nvPr>
        </p:nvSpPr>
        <p:spPr/>
        <p:txBody>
          <a:bodyPr/>
          <a:lstStyle/>
          <a:p>
            <a:fld id="{ECC8862A-4DBE-4A9F-BA90-2BCA007EABFF}" type="slidenum">
              <a:rPr lang="en-US" smtClean="0"/>
              <a:t>‹#›</a:t>
            </a:fld>
            <a:endParaRPr lang="en-US"/>
          </a:p>
        </p:txBody>
      </p:sp>
    </p:spTree>
    <p:extLst>
      <p:ext uri="{BB962C8B-B14F-4D97-AF65-F5344CB8AC3E}">
        <p14:creationId xmlns:p14="http://schemas.microsoft.com/office/powerpoint/2010/main" val="2346764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4910695"/>
            <a:ext cx="12192000" cy="766000"/>
          </a:xfrm>
          <a:prstGeom prst="rect">
            <a:avLst/>
          </a:prstGeom>
          <a:gradFill>
            <a:gsLst>
              <a:gs pos="0">
                <a:srgbClr val="1D6EA5">
                  <a:alpha val="62352"/>
                </a:srgbClr>
              </a:gs>
              <a:gs pos="50000">
                <a:srgbClr val="1D6EA5"/>
              </a:gs>
              <a:gs pos="100000">
                <a:srgbClr val="1D6EA5">
                  <a:alpha val="62352"/>
                </a:srgbClr>
              </a:gs>
            </a:gsLst>
            <a:lin ang="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2"/>
          <p:cNvSpPr/>
          <p:nvPr/>
        </p:nvSpPr>
        <p:spPr>
          <a:xfrm>
            <a:off x="2373433" y="4442900"/>
            <a:ext cx="7416000" cy="1701600"/>
          </a:xfrm>
          <a:prstGeom prst="roundRect">
            <a:avLst>
              <a:gd name="adj" fmla="val 16667"/>
            </a:avLst>
          </a:prstGeom>
          <a:solidFill>
            <a:schemeClr val="lt1"/>
          </a:solidFill>
          <a:ln>
            <a:noFill/>
          </a:ln>
          <a:effectLst>
            <a:outerShdw blurRad="171450" algn="bl" rotWithShape="0">
              <a:srgbClr val="000000">
                <a:alpha val="50196"/>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ctrTitle"/>
          </p:nvPr>
        </p:nvSpPr>
        <p:spPr>
          <a:xfrm>
            <a:off x="834835" y="144712"/>
            <a:ext cx="10493200" cy="2736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400"/>
              <a:buNone/>
              <a:defRPr sz="5867" b="1"/>
            </a:lvl1pPr>
            <a:lvl2pPr lvl="1" algn="ctr">
              <a:lnSpc>
                <a:spcPct val="100000"/>
              </a:lnSpc>
              <a:spcBef>
                <a:spcPts val="0"/>
              </a:spcBef>
              <a:spcAft>
                <a:spcPts val="0"/>
              </a:spcAft>
              <a:buSzPts val="4400"/>
              <a:buNone/>
              <a:defRPr sz="5867" b="1"/>
            </a:lvl2pPr>
            <a:lvl3pPr lvl="2" algn="ctr">
              <a:lnSpc>
                <a:spcPct val="100000"/>
              </a:lnSpc>
              <a:spcBef>
                <a:spcPts val="0"/>
              </a:spcBef>
              <a:spcAft>
                <a:spcPts val="0"/>
              </a:spcAft>
              <a:buSzPts val="4400"/>
              <a:buNone/>
              <a:defRPr sz="5867" b="1"/>
            </a:lvl3pPr>
            <a:lvl4pPr lvl="3" algn="ctr">
              <a:lnSpc>
                <a:spcPct val="100000"/>
              </a:lnSpc>
              <a:spcBef>
                <a:spcPts val="0"/>
              </a:spcBef>
              <a:spcAft>
                <a:spcPts val="0"/>
              </a:spcAft>
              <a:buSzPts val="4400"/>
              <a:buNone/>
              <a:defRPr sz="5867" b="1"/>
            </a:lvl4pPr>
            <a:lvl5pPr lvl="4" algn="ctr">
              <a:lnSpc>
                <a:spcPct val="100000"/>
              </a:lnSpc>
              <a:spcBef>
                <a:spcPts val="0"/>
              </a:spcBef>
              <a:spcAft>
                <a:spcPts val="0"/>
              </a:spcAft>
              <a:buSzPts val="4400"/>
              <a:buNone/>
              <a:defRPr sz="5867" b="1"/>
            </a:lvl5pPr>
            <a:lvl6pPr lvl="5" algn="ctr">
              <a:lnSpc>
                <a:spcPct val="100000"/>
              </a:lnSpc>
              <a:spcBef>
                <a:spcPts val="0"/>
              </a:spcBef>
              <a:spcAft>
                <a:spcPts val="0"/>
              </a:spcAft>
              <a:buSzPts val="4400"/>
              <a:buNone/>
              <a:defRPr sz="5867" b="1"/>
            </a:lvl6pPr>
            <a:lvl7pPr lvl="6" algn="ctr">
              <a:lnSpc>
                <a:spcPct val="100000"/>
              </a:lnSpc>
              <a:spcBef>
                <a:spcPts val="0"/>
              </a:spcBef>
              <a:spcAft>
                <a:spcPts val="0"/>
              </a:spcAft>
              <a:buSzPts val="4400"/>
              <a:buNone/>
              <a:defRPr sz="5867" b="1"/>
            </a:lvl7pPr>
            <a:lvl8pPr lvl="7" algn="ctr">
              <a:lnSpc>
                <a:spcPct val="100000"/>
              </a:lnSpc>
              <a:spcBef>
                <a:spcPts val="0"/>
              </a:spcBef>
              <a:spcAft>
                <a:spcPts val="0"/>
              </a:spcAft>
              <a:buSzPts val="4400"/>
              <a:buNone/>
              <a:defRPr sz="5867" b="1"/>
            </a:lvl8pPr>
            <a:lvl9pPr lvl="8" algn="ctr">
              <a:lnSpc>
                <a:spcPct val="100000"/>
              </a:lnSpc>
              <a:spcBef>
                <a:spcPts val="0"/>
              </a:spcBef>
              <a:spcAft>
                <a:spcPts val="0"/>
              </a:spcAft>
              <a:buSzPts val="4400"/>
              <a:buNone/>
              <a:defRPr sz="5867" b="1"/>
            </a:lvl9pPr>
          </a:lstStyle>
          <a:p>
            <a:endParaRPr/>
          </a:p>
        </p:txBody>
      </p:sp>
      <p:sp>
        <p:nvSpPr>
          <p:cNvPr id="13" name="Google Shape;13;p2"/>
          <p:cNvSpPr txBox="1">
            <a:spLocks noGrp="1"/>
          </p:cNvSpPr>
          <p:nvPr>
            <p:ph type="subTitle" idx="1"/>
          </p:nvPr>
        </p:nvSpPr>
        <p:spPr>
          <a:xfrm>
            <a:off x="415600" y="2680679"/>
            <a:ext cx="11360800"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4" name="Google Shape;14;p2"/>
          <p:cNvSpPr txBox="1">
            <a:spLocks noGrp="1"/>
          </p:cNvSpPr>
          <p:nvPr>
            <p:ph type="sldNum" idx="12"/>
          </p:nvPr>
        </p:nvSpPr>
        <p:spPr>
          <a:xfrm>
            <a:off x="11785136" y="6407933"/>
            <a:ext cx="363600" cy="430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67" b="0" i="0" u="none" strike="noStrike" cap="none">
                <a:solidFill>
                  <a:srgbClr val="666666"/>
                </a:solidFill>
                <a:latin typeface="Montserrat Thin"/>
                <a:ea typeface="Montserrat Thin"/>
                <a:cs typeface="Montserrat Thin"/>
                <a:sym typeface="Montserrat Thin"/>
              </a:defRPr>
            </a:lvl1pPr>
            <a:lvl2pPr marL="0" marR="0" lvl="1" indent="0" algn="r">
              <a:lnSpc>
                <a:spcPct val="100000"/>
              </a:lnSpc>
              <a:spcBef>
                <a:spcPts val="0"/>
              </a:spcBef>
              <a:spcAft>
                <a:spcPts val="0"/>
              </a:spcAft>
              <a:buClr>
                <a:srgbClr val="000000"/>
              </a:buClr>
              <a:buSzPts val="1000"/>
              <a:buFont typeface="Arial"/>
              <a:buNone/>
              <a:defRPr sz="1067" b="0" i="0" u="none" strike="noStrike" cap="none">
                <a:solidFill>
                  <a:srgbClr val="666666"/>
                </a:solidFill>
                <a:latin typeface="Montserrat Thin"/>
                <a:ea typeface="Montserrat Thin"/>
                <a:cs typeface="Montserrat Thin"/>
                <a:sym typeface="Montserrat Thin"/>
              </a:defRPr>
            </a:lvl2pPr>
            <a:lvl3pPr marL="0" marR="0" lvl="2" indent="0" algn="r">
              <a:lnSpc>
                <a:spcPct val="100000"/>
              </a:lnSpc>
              <a:spcBef>
                <a:spcPts val="0"/>
              </a:spcBef>
              <a:spcAft>
                <a:spcPts val="0"/>
              </a:spcAft>
              <a:buClr>
                <a:srgbClr val="000000"/>
              </a:buClr>
              <a:buSzPts val="1000"/>
              <a:buFont typeface="Arial"/>
              <a:buNone/>
              <a:defRPr sz="1067" b="0" i="0" u="none" strike="noStrike" cap="none">
                <a:solidFill>
                  <a:srgbClr val="666666"/>
                </a:solidFill>
                <a:latin typeface="Montserrat Thin"/>
                <a:ea typeface="Montserrat Thin"/>
                <a:cs typeface="Montserrat Thin"/>
                <a:sym typeface="Montserrat Thin"/>
              </a:defRPr>
            </a:lvl3pPr>
            <a:lvl4pPr marL="0" marR="0" lvl="3" indent="0" algn="r">
              <a:lnSpc>
                <a:spcPct val="100000"/>
              </a:lnSpc>
              <a:spcBef>
                <a:spcPts val="0"/>
              </a:spcBef>
              <a:spcAft>
                <a:spcPts val="0"/>
              </a:spcAft>
              <a:buClr>
                <a:srgbClr val="000000"/>
              </a:buClr>
              <a:buSzPts val="1000"/>
              <a:buFont typeface="Arial"/>
              <a:buNone/>
              <a:defRPr sz="1067" b="0" i="0" u="none" strike="noStrike" cap="none">
                <a:solidFill>
                  <a:srgbClr val="666666"/>
                </a:solidFill>
                <a:latin typeface="Montserrat Thin"/>
                <a:ea typeface="Montserrat Thin"/>
                <a:cs typeface="Montserrat Thin"/>
                <a:sym typeface="Montserrat Thin"/>
              </a:defRPr>
            </a:lvl4pPr>
            <a:lvl5pPr marL="0" marR="0" lvl="4" indent="0" algn="r">
              <a:lnSpc>
                <a:spcPct val="100000"/>
              </a:lnSpc>
              <a:spcBef>
                <a:spcPts val="0"/>
              </a:spcBef>
              <a:spcAft>
                <a:spcPts val="0"/>
              </a:spcAft>
              <a:buClr>
                <a:srgbClr val="000000"/>
              </a:buClr>
              <a:buSzPts val="1000"/>
              <a:buFont typeface="Arial"/>
              <a:buNone/>
              <a:defRPr sz="1067" b="0" i="0" u="none" strike="noStrike" cap="none">
                <a:solidFill>
                  <a:srgbClr val="666666"/>
                </a:solidFill>
                <a:latin typeface="Montserrat Thin"/>
                <a:ea typeface="Montserrat Thin"/>
                <a:cs typeface="Montserrat Thin"/>
                <a:sym typeface="Montserrat Thin"/>
              </a:defRPr>
            </a:lvl5pPr>
            <a:lvl6pPr marL="0" marR="0" lvl="5" indent="0" algn="r">
              <a:lnSpc>
                <a:spcPct val="100000"/>
              </a:lnSpc>
              <a:spcBef>
                <a:spcPts val="0"/>
              </a:spcBef>
              <a:spcAft>
                <a:spcPts val="0"/>
              </a:spcAft>
              <a:buClr>
                <a:srgbClr val="000000"/>
              </a:buClr>
              <a:buSzPts val="1000"/>
              <a:buFont typeface="Arial"/>
              <a:buNone/>
              <a:defRPr sz="1067" b="0" i="0" u="none" strike="noStrike" cap="none">
                <a:solidFill>
                  <a:srgbClr val="666666"/>
                </a:solidFill>
                <a:latin typeface="Montserrat Thin"/>
                <a:ea typeface="Montserrat Thin"/>
                <a:cs typeface="Montserrat Thin"/>
                <a:sym typeface="Montserrat Thin"/>
              </a:defRPr>
            </a:lvl6pPr>
            <a:lvl7pPr marL="0" marR="0" lvl="6" indent="0" algn="r">
              <a:lnSpc>
                <a:spcPct val="100000"/>
              </a:lnSpc>
              <a:spcBef>
                <a:spcPts val="0"/>
              </a:spcBef>
              <a:spcAft>
                <a:spcPts val="0"/>
              </a:spcAft>
              <a:buClr>
                <a:srgbClr val="000000"/>
              </a:buClr>
              <a:buSzPts val="1000"/>
              <a:buFont typeface="Arial"/>
              <a:buNone/>
              <a:defRPr sz="1067" b="0" i="0" u="none" strike="noStrike" cap="none">
                <a:solidFill>
                  <a:srgbClr val="666666"/>
                </a:solidFill>
                <a:latin typeface="Montserrat Thin"/>
                <a:ea typeface="Montserrat Thin"/>
                <a:cs typeface="Montserrat Thin"/>
                <a:sym typeface="Montserrat Thin"/>
              </a:defRPr>
            </a:lvl7pPr>
            <a:lvl8pPr marL="0" marR="0" lvl="7" indent="0" algn="r">
              <a:lnSpc>
                <a:spcPct val="100000"/>
              </a:lnSpc>
              <a:spcBef>
                <a:spcPts val="0"/>
              </a:spcBef>
              <a:spcAft>
                <a:spcPts val="0"/>
              </a:spcAft>
              <a:buClr>
                <a:srgbClr val="000000"/>
              </a:buClr>
              <a:buSzPts val="1000"/>
              <a:buFont typeface="Arial"/>
              <a:buNone/>
              <a:defRPr sz="1067" b="0" i="0" u="none" strike="noStrike" cap="none">
                <a:solidFill>
                  <a:srgbClr val="666666"/>
                </a:solidFill>
                <a:latin typeface="Montserrat Thin"/>
                <a:ea typeface="Montserrat Thin"/>
                <a:cs typeface="Montserrat Thin"/>
                <a:sym typeface="Montserrat Thin"/>
              </a:defRPr>
            </a:lvl8pPr>
            <a:lvl9pPr marL="0" marR="0" lvl="8" indent="0" algn="r">
              <a:lnSpc>
                <a:spcPct val="100000"/>
              </a:lnSpc>
              <a:spcBef>
                <a:spcPts val="0"/>
              </a:spcBef>
              <a:spcAft>
                <a:spcPts val="0"/>
              </a:spcAft>
              <a:buClr>
                <a:srgbClr val="000000"/>
              </a:buClr>
              <a:buSzPts val="1000"/>
              <a:buFont typeface="Arial"/>
              <a:buNone/>
              <a:defRPr sz="1067" b="0" i="0" u="none" strike="noStrike" cap="none">
                <a:solidFill>
                  <a:srgbClr val="666666"/>
                </a:solidFill>
                <a:latin typeface="Montserrat Thin"/>
                <a:ea typeface="Montserrat Thin"/>
                <a:cs typeface="Montserrat Thin"/>
                <a:sym typeface="Montserrat Thin"/>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5" name="Google Shape;15;p2"/>
          <p:cNvPicPr preferRelativeResize="0"/>
          <p:nvPr/>
        </p:nvPicPr>
        <p:blipFill rotWithShape="1">
          <a:blip r:embed="rId2">
            <a:alphaModFix/>
          </a:blip>
          <a:srcRect/>
          <a:stretch/>
        </p:blipFill>
        <p:spPr>
          <a:xfrm>
            <a:off x="3763236" y="5363767"/>
            <a:ext cx="2080776" cy="626000"/>
          </a:xfrm>
          <a:prstGeom prst="rect">
            <a:avLst/>
          </a:prstGeom>
          <a:noFill/>
          <a:ln>
            <a:noFill/>
          </a:ln>
        </p:spPr>
      </p:pic>
      <p:pic>
        <p:nvPicPr>
          <p:cNvPr id="16" name="Google Shape;16;p2"/>
          <p:cNvPicPr preferRelativeResize="0"/>
          <p:nvPr/>
        </p:nvPicPr>
        <p:blipFill rotWithShape="1">
          <a:blip r:embed="rId3">
            <a:alphaModFix/>
          </a:blip>
          <a:srcRect/>
          <a:stretch/>
        </p:blipFill>
        <p:spPr>
          <a:xfrm>
            <a:off x="6236772" y="5415763"/>
            <a:ext cx="2174053" cy="505115"/>
          </a:xfrm>
          <a:prstGeom prst="rect">
            <a:avLst/>
          </a:prstGeom>
          <a:noFill/>
          <a:ln>
            <a:noFill/>
          </a:ln>
        </p:spPr>
      </p:pic>
      <p:pic>
        <p:nvPicPr>
          <p:cNvPr id="17" name="Google Shape;17;p2"/>
          <p:cNvPicPr preferRelativeResize="0"/>
          <p:nvPr/>
        </p:nvPicPr>
        <p:blipFill rotWithShape="1">
          <a:blip r:embed="rId4">
            <a:alphaModFix/>
          </a:blip>
          <a:srcRect/>
          <a:stretch/>
        </p:blipFill>
        <p:spPr>
          <a:xfrm>
            <a:off x="5895379" y="4649521"/>
            <a:ext cx="3640669" cy="505112"/>
          </a:xfrm>
          <a:prstGeom prst="rect">
            <a:avLst/>
          </a:prstGeom>
          <a:noFill/>
          <a:ln>
            <a:noFill/>
          </a:ln>
        </p:spPr>
      </p:pic>
      <p:pic>
        <p:nvPicPr>
          <p:cNvPr id="18" name="Google Shape;18;p2"/>
          <p:cNvPicPr preferRelativeResize="0"/>
          <p:nvPr/>
        </p:nvPicPr>
        <p:blipFill rotWithShape="1">
          <a:blip r:embed="rId5">
            <a:alphaModFix/>
          </a:blip>
          <a:srcRect/>
          <a:stretch/>
        </p:blipFill>
        <p:spPr>
          <a:xfrm>
            <a:off x="2633839" y="4649366"/>
            <a:ext cx="3140380" cy="505100"/>
          </a:xfrm>
          <a:prstGeom prst="rect">
            <a:avLst/>
          </a:prstGeom>
          <a:noFill/>
          <a:ln>
            <a:noFill/>
          </a:ln>
        </p:spPr>
      </p:pic>
      <p:sp>
        <p:nvSpPr>
          <p:cNvPr id="19" name="Google Shape;19;p2"/>
          <p:cNvSpPr txBox="1"/>
          <p:nvPr/>
        </p:nvSpPr>
        <p:spPr>
          <a:xfrm>
            <a:off x="0" y="6217030"/>
            <a:ext cx="12192000" cy="635518"/>
          </a:xfrm>
          <a:prstGeom prst="rect">
            <a:avLst/>
          </a:prstGeom>
          <a:noFill/>
          <a:ln>
            <a:noFill/>
          </a:ln>
        </p:spPr>
        <p:txBody>
          <a:bodyPr spcFirstLastPara="1" wrap="square" lIns="121900" tIns="121900" rIns="121900" bIns="121900" anchor="t" anchorCtr="0">
            <a:spAutoFit/>
          </a:bodyPr>
          <a:lstStyle/>
          <a:p>
            <a:pPr marL="0" marR="0" lvl="0" indent="0" algn="ctr" rtl="0">
              <a:lnSpc>
                <a:spcPct val="115000"/>
              </a:lnSpc>
              <a:spcBef>
                <a:spcPts val="0"/>
              </a:spcBef>
              <a:spcAft>
                <a:spcPts val="0"/>
              </a:spcAft>
              <a:buClr>
                <a:srgbClr val="000000"/>
              </a:buClr>
              <a:buSzPts val="1850"/>
              <a:buFont typeface="Arial"/>
              <a:buNone/>
            </a:pPr>
            <a:r>
              <a:rPr lang="en" sz="2200" b="0" i="0" u="none" strike="noStrike" cap="none">
                <a:solidFill>
                  <a:srgbClr val="097691"/>
                </a:solidFill>
                <a:latin typeface="Montserrat ExtraLight"/>
                <a:ea typeface="Montserrat ExtraLight"/>
                <a:cs typeface="Montserrat ExtraLight"/>
                <a:sym typeface="Montserrat ExtraLight"/>
              </a:rPr>
              <a:t>California State Transformational Assistance Center for Community Schools</a:t>
            </a:r>
            <a:endParaRPr sz="2200" b="0" i="0" u="none" strike="noStrike" cap="none">
              <a:solidFill>
                <a:srgbClr val="097691"/>
              </a:solidFill>
              <a:latin typeface="Montserrat ExtraLight"/>
              <a:ea typeface="Montserrat ExtraLight"/>
              <a:cs typeface="Montserrat ExtraLight"/>
              <a:sym typeface="Montserrat Extra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alpha val="75000"/>
          </a:schemeClr>
        </a:solidFill>
        <a:effectLst/>
      </p:bgPr>
    </p:bg>
    <p:spTree>
      <p:nvGrpSpPr>
        <p:cNvPr id="1" name=""/>
        <p:cNvGrpSpPr/>
        <p:nvPr/>
      </p:nvGrpSpPr>
      <p:grpSpPr>
        <a:xfrm>
          <a:off x="0" y="0"/>
          <a:ext cx="0" cy="0"/>
          <a:chOff x="0" y="0"/>
          <a:chExt cx="0" cy="0"/>
        </a:xfrm>
      </p:grpSpPr>
      <p:sp>
        <p:nvSpPr>
          <p:cNvPr id="17" name="Rectangle: Top Corners Rounded 16">
            <a:extLst>
              <a:ext uri="{FF2B5EF4-FFF2-40B4-BE49-F238E27FC236}">
                <a16:creationId xmlns:a16="http://schemas.microsoft.com/office/drawing/2014/main" id="{E035ED4D-B6E7-5909-8E92-A9A5433C8FF5}"/>
              </a:ext>
            </a:extLst>
          </p:cNvPr>
          <p:cNvSpPr/>
          <p:nvPr userDrawn="1"/>
        </p:nvSpPr>
        <p:spPr>
          <a:xfrm>
            <a:off x="0" y="6311900"/>
            <a:ext cx="12192000" cy="567530"/>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01036995-BFF5-9643-50D3-73340F7B9D83}"/>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589E55C-B368-4FCA-DB8E-782ACFEF07E8}"/>
              </a:ext>
            </a:extLst>
          </p:cNvPr>
          <p:cNvSpPr>
            <a:spLocks noGrp="1"/>
          </p:cNvSpPr>
          <p:nvPr>
            <p:ph type="sldNum" sz="quarter" idx="12"/>
          </p:nvPr>
        </p:nvSpPr>
        <p:spPr/>
        <p:txBody>
          <a:bodyPr/>
          <a:lstStyle>
            <a:lvl1pPr>
              <a:defRPr>
                <a:solidFill>
                  <a:schemeClr val="bg2"/>
                </a:solidFill>
              </a:defRPr>
            </a:lvl1pPr>
          </a:lstStyle>
          <a:p>
            <a:fld id="{ECC8862A-4DBE-4A9F-BA90-2BCA007EABFF}" type="slidenum">
              <a:rPr lang="en-US" smtClean="0"/>
              <a:pPr/>
              <a:t>‹#›</a:t>
            </a:fld>
            <a:endParaRPr lang="en-US"/>
          </a:p>
        </p:txBody>
      </p:sp>
      <p:pic>
        <p:nvPicPr>
          <p:cNvPr id="16" name="Picture 15" descr="Text&#10;&#10;Description automatically generated">
            <a:extLst>
              <a:ext uri="{FF2B5EF4-FFF2-40B4-BE49-F238E27FC236}">
                <a16:creationId xmlns:a16="http://schemas.microsoft.com/office/drawing/2014/main" id="{293E3E47-D088-FA3F-9832-CA66C6B52B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96" y="6271113"/>
            <a:ext cx="2271860" cy="649103"/>
          </a:xfrm>
          <a:prstGeom prst="rect">
            <a:avLst/>
          </a:prstGeom>
        </p:spPr>
      </p:pic>
      <p:sp>
        <p:nvSpPr>
          <p:cNvPr id="5" name="Content Placeholder 2">
            <a:extLst>
              <a:ext uri="{FF2B5EF4-FFF2-40B4-BE49-F238E27FC236}">
                <a16:creationId xmlns:a16="http://schemas.microsoft.com/office/drawing/2014/main" id="{FE495DA4-180D-1186-5E06-1AFB48DA22F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4813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20"/>
        <p:cNvGrpSpPr/>
        <p:nvPr/>
      </p:nvGrpSpPr>
      <p:grpSpPr>
        <a:xfrm>
          <a:off x="0" y="0"/>
          <a:ext cx="0" cy="0"/>
          <a:chOff x="0" y="0"/>
          <a:chExt cx="0" cy="0"/>
        </a:xfrm>
      </p:grpSpPr>
      <p:sp>
        <p:nvSpPr>
          <p:cNvPr id="21" name="Google Shape;21;p3"/>
          <p:cNvSpPr/>
          <p:nvPr/>
        </p:nvSpPr>
        <p:spPr>
          <a:xfrm>
            <a:off x="-33" y="-1"/>
            <a:ext cx="12192000" cy="763600"/>
          </a:xfrm>
          <a:prstGeom prst="rect">
            <a:avLst/>
          </a:prstGeom>
          <a:gradFill>
            <a:gsLst>
              <a:gs pos="0">
                <a:srgbClr val="1D6EA5">
                  <a:alpha val="62352"/>
                </a:srgbClr>
              </a:gs>
              <a:gs pos="50000">
                <a:srgbClr val="1D6EA5"/>
              </a:gs>
              <a:gs pos="100000">
                <a:srgbClr val="1D6EA5">
                  <a:alpha val="62352"/>
                </a:srgbClr>
              </a:gs>
            </a:gsLst>
            <a:lin ang="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2" name="Google Shape;22;p3"/>
          <p:cNvSpPr/>
          <p:nvPr/>
        </p:nvSpPr>
        <p:spPr>
          <a:xfrm>
            <a:off x="-33" y="6427300"/>
            <a:ext cx="12192000" cy="430800"/>
          </a:xfrm>
          <a:prstGeom prst="rect">
            <a:avLst/>
          </a:prstGeom>
          <a:solidFill>
            <a:schemeClr val="lt1"/>
          </a:solidFill>
          <a:ln>
            <a:noFill/>
          </a:ln>
          <a:effectLst>
            <a:outerShdw blurRad="128588" dist="38100" dir="16320000" algn="bl" rotWithShape="0">
              <a:srgbClr val="000000">
                <a:alpha val="23137"/>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 name="Google Shape;23;p3"/>
          <p:cNvSpPr/>
          <p:nvPr/>
        </p:nvSpPr>
        <p:spPr>
          <a:xfrm rot="10800000">
            <a:off x="11527251" y="6427200"/>
            <a:ext cx="215200" cy="430800"/>
          </a:xfrm>
          <a:prstGeom prst="rect">
            <a:avLst/>
          </a:prstGeom>
          <a:solidFill>
            <a:srgbClr val="1D6EA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3"/>
          <p:cNvSpPr/>
          <p:nvPr/>
        </p:nvSpPr>
        <p:spPr>
          <a:xfrm rot="10800000">
            <a:off x="11761200" y="6427200"/>
            <a:ext cx="430800" cy="430800"/>
          </a:xfrm>
          <a:prstGeom prst="rect">
            <a:avLst/>
          </a:prstGeom>
          <a:solidFill>
            <a:srgbClr val="005DA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3"/>
          <p:cNvSpPr/>
          <p:nvPr/>
        </p:nvSpPr>
        <p:spPr>
          <a:xfrm rot="10800000">
            <a:off x="11385267" y="6427200"/>
            <a:ext cx="120000" cy="430800"/>
          </a:xfrm>
          <a:prstGeom prst="rect">
            <a:avLst/>
          </a:prstGeom>
          <a:solidFill>
            <a:srgbClr val="09769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 name="Google Shape;26;p3"/>
          <p:cNvSpPr/>
          <p:nvPr/>
        </p:nvSpPr>
        <p:spPr>
          <a:xfrm rot="10800000">
            <a:off x="11277743" y="6427200"/>
            <a:ext cx="87600" cy="430800"/>
          </a:xfrm>
          <a:prstGeom prst="rect">
            <a:avLst/>
          </a:prstGeom>
          <a:solidFill>
            <a:srgbClr val="5CBC5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7" name="Google Shape;27;p3"/>
          <p:cNvPicPr preferRelativeResize="0"/>
          <p:nvPr/>
        </p:nvPicPr>
        <p:blipFill rotWithShape="1">
          <a:blip r:embed="rId2">
            <a:alphaModFix/>
          </a:blip>
          <a:srcRect/>
          <a:stretch/>
        </p:blipFill>
        <p:spPr>
          <a:xfrm>
            <a:off x="5243569" y="6483003"/>
            <a:ext cx="1064752" cy="320317"/>
          </a:xfrm>
          <a:prstGeom prst="rect">
            <a:avLst/>
          </a:prstGeom>
          <a:noFill/>
          <a:ln>
            <a:noFill/>
          </a:ln>
        </p:spPr>
      </p:pic>
      <p:pic>
        <p:nvPicPr>
          <p:cNvPr id="28" name="Google Shape;28;p3"/>
          <p:cNvPicPr preferRelativeResize="0"/>
          <p:nvPr/>
        </p:nvPicPr>
        <p:blipFill rotWithShape="1">
          <a:blip r:embed="rId3">
            <a:alphaModFix/>
          </a:blip>
          <a:srcRect/>
          <a:stretch/>
        </p:blipFill>
        <p:spPr>
          <a:xfrm>
            <a:off x="6627028" y="6483003"/>
            <a:ext cx="1378737" cy="320317"/>
          </a:xfrm>
          <a:prstGeom prst="rect">
            <a:avLst/>
          </a:prstGeom>
          <a:noFill/>
          <a:ln>
            <a:noFill/>
          </a:ln>
        </p:spPr>
      </p:pic>
      <p:pic>
        <p:nvPicPr>
          <p:cNvPr id="29" name="Google Shape;29;p3"/>
          <p:cNvPicPr preferRelativeResize="0"/>
          <p:nvPr/>
        </p:nvPicPr>
        <p:blipFill rotWithShape="1">
          <a:blip r:embed="rId4">
            <a:alphaModFix/>
          </a:blip>
          <a:srcRect/>
          <a:stretch/>
        </p:blipFill>
        <p:spPr>
          <a:xfrm>
            <a:off x="2467905" y="6470796"/>
            <a:ext cx="2506068" cy="347697"/>
          </a:xfrm>
          <a:prstGeom prst="rect">
            <a:avLst/>
          </a:prstGeom>
          <a:noFill/>
          <a:ln>
            <a:noFill/>
          </a:ln>
        </p:spPr>
      </p:pic>
      <p:pic>
        <p:nvPicPr>
          <p:cNvPr id="30" name="Google Shape;30;p3"/>
          <p:cNvPicPr preferRelativeResize="0"/>
          <p:nvPr/>
        </p:nvPicPr>
        <p:blipFill rotWithShape="1">
          <a:blip r:embed="rId5">
            <a:alphaModFix/>
          </a:blip>
          <a:srcRect/>
          <a:stretch/>
        </p:blipFill>
        <p:spPr>
          <a:xfrm>
            <a:off x="45798" y="6472154"/>
            <a:ext cx="2161804" cy="347697"/>
          </a:xfrm>
          <a:prstGeom prst="rect">
            <a:avLst/>
          </a:prstGeom>
          <a:noFill/>
          <a:ln>
            <a:noFill/>
          </a:ln>
        </p:spPr>
      </p:pic>
      <p:sp>
        <p:nvSpPr>
          <p:cNvPr id="31" name="Google Shape;31;p3"/>
          <p:cNvSpPr txBox="1">
            <a:spLocks noGrp="1"/>
          </p:cNvSpPr>
          <p:nvPr>
            <p:ph type="title"/>
          </p:nvPr>
        </p:nvSpPr>
        <p:spPr>
          <a:xfrm>
            <a:off x="415600" y="-16233"/>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32" name="Google Shape;32;p3"/>
          <p:cNvSpPr txBox="1">
            <a:spLocks noGrp="1"/>
          </p:cNvSpPr>
          <p:nvPr>
            <p:ph type="body" idx="1"/>
          </p:nvPr>
        </p:nvSpPr>
        <p:spPr>
          <a:xfrm>
            <a:off x="415600" y="9270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33" name="Google Shape;33;p3"/>
          <p:cNvSpPr txBox="1">
            <a:spLocks noGrp="1"/>
          </p:cNvSpPr>
          <p:nvPr>
            <p:ph type="sldNum" idx="12"/>
          </p:nvPr>
        </p:nvSpPr>
        <p:spPr>
          <a:xfrm>
            <a:off x="11785136" y="6407933"/>
            <a:ext cx="363600" cy="4308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1pPr>
            <a:lvl2pPr marL="0" marR="0" lvl="1"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2pPr>
            <a:lvl3pPr marL="0" marR="0" lvl="2"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3pPr>
            <a:lvl4pPr marL="0" marR="0" lvl="3"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4pPr>
            <a:lvl5pPr marL="0" marR="0" lvl="4"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5pPr>
            <a:lvl6pPr marL="0" marR="0" lvl="5"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6pPr>
            <a:lvl7pPr marL="0" marR="0" lvl="6"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7pPr>
            <a:lvl8pPr marL="0" marR="0" lvl="7"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8pPr>
            <a:lvl9pPr marL="0" marR="0" lvl="8"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4"/>
        <p:cNvGrpSpPr/>
        <p:nvPr/>
      </p:nvGrpSpPr>
      <p:grpSpPr>
        <a:xfrm>
          <a:off x="0" y="0"/>
          <a:ext cx="0" cy="0"/>
          <a:chOff x="0" y="0"/>
          <a:chExt cx="0" cy="0"/>
        </a:xfrm>
      </p:grpSpPr>
      <p:sp>
        <p:nvSpPr>
          <p:cNvPr id="35" name="Google Shape;35;p4"/>
          <p:cNvSpPr/>
          <p:nvPr/>
        </p:nvSpPr>
        <p:spPr>
          <a:xfrm>
            <a:off x="-33" y="6427300"/>
            <a:ext cx="12192000" cy="430800"/>
          </a:xfrm>
          <a:prstGeom prst="rect">
            <a:avLst/>
          </a:prstGeom>
          <a:solidFill>
            <a:schemeClr val="lt1"/>
          </a:solidFill>
          <a:ln>
            <a:noFill/>
          </a:ln>
          <a:effectLst>
            <a:outerShdw blurRad="128588" dist="38100" dir="16320000" algn="bl" rotWithShape="0">
              <a:srgbClr val="000000">
                <a:alpha val="23137"/>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 name="Google Shape;36;p4"/>
          <p:cNvSpPr/>
          <p:nvPr/>
        </p:nvSpPr>
        <p:spPr>
          <a:xfrm rot="10800000">
            <a:off x="11527251" y="6427200"/>
            <a:ext cx="215200" cy="430800"/>
          </a:xfrm>
          <a:prstGeom prst="rect">
            <a:avLst/>
          </a:prstGeom>
          <a:solidFill>
            <a:srgbClr val="1D6EA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37;p4"/>
          <p:cNvSpPr/>
          <p:nvPr/>
        </p:nvSpPr>
        <p:spPr>
          <a:xfrm rot="10800000">
            <a:off x="11761200" y="6427200"/>
            <a:ext cx="430800" cy="430800"/>
          </a:xfrm>
          <a:prstGeom prst="rect">
            <a:avLst/>
          </a:prstGeom>
          <a:solidFill>
            <a:srgbClr val="005DA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4"/>
          <p:cNvSpPr/>
          <p:nvPr/>
        </p:nvSpPr>
        <p:spPr>
          <a:xfrm rot="10800000">
            <a:off x="11385267" y="6427200"/>
            <a:ext cx="120000" cy="430800"/>
          </a:xfrm>
          <a:prstGeom prst="rect">
            <a:avLst/>
          </a:prstGeom>
          <a:solidFill>
            <a:srgbClr val="09769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 name="Google Shape;39;p4"/>
          <p:cNvSpPr/>
          <p:nvPr/>
        </p:nvSpPr>
        <p:spPr>
          <a:xfrm rot="10800000">
            <a:off x="11277743" y="6427200"/>
            <a:ext cx="87600" cy="430800"/>
          </a:xfrm>
          <a:prstGeom prst="rect">
            <a:avLst/>
          </a:prstGeom>
          <a:solidFill>
            <a:srgbClr val="5CBC5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40" name="Google Shape;40;p4"/>
          <p:cNvPicPr preferRelativeResize="0"/>
          <p:nvPr/>
        </p:nvPicPr>
        <p:blipFill rotWithShape="1">
          <a:blip r:embed="rId2">
            <a:alphaModFix/>
          </a:blip>
          <a:srcRect/>
          <a:stretch/>
        </p:blipFill>
        <p:spPr>
          <a:xfrm>
            <a:off x="5243569" y="6483003"/>
            <a:ext cx="1064752" cy="320317"/>
          </a:xfrm>
          <a:prstGeom prst="rect">
            <a:avLst/>
          </a:prstGeom>
          <a:noFill/>
          <a:ln>
            <a:noFill/>
          </a:ln>
        </p:spPr>
      </p:pic>
      <p:pic>
        <p:nvPicPr>
          <p:cNvPr id="41" name="Google Shape;41;p4"/>
          <p:cNvPicPr preferRelativeResize="0"/>
          <p:nvPr/>
        </p:nvPicPr>
        <p:blipFill rotWithShape="1">
          <a:blip r:embed="rId3">
            <a:alphaModFix/>
          </a:blip>
          <a:srcRect/>
          <a:stretch/>
        </p:blipFill>
        <p:spPr>
          <a:xfrm>
            <a:off x="6627028" y="6483003"/>
            <a:ext cx="1378737" cy="320317"/>
          </a:xfrm>
          <a:prstGeom prst="rect">
            <a:avLst/>
          </a:prstGeom>
          <a:noFill/>
          <a:ln>
            <a:noFill/>
          </a:ln>
        </p:spPr>
      </p:pic>
      <p:pic>
        <p:nvPicPr>
          <p:cNvPr id="42" name="Google Shape;42;p4"/>
          <p:cNvPicPr preferRelativeResize="0"/>
          <p:nvPr/>
        </p:nvPicPr>
        <p:blipFill rotWithShape="1">
          <a:blip r:embed="rId4">
            <a:alphaModFix/>
          </a:blip>
          <a:srcRect/>
          <a:stretch/>
        </p:blipFill>
        <p:spPr>
          <a:xfrm>
            <a:off x="2467905" y="6470796"/>
            <a:ext cx="2506068" cy="347697"/>
          </a:xfrm>
          <a:prstGeom prst="rect">
            <a:avLst/>
          </a:prstGeom>
          <a:noFill/>
          <a:ln>
            <a:noFill/>
          </a:ln>
        </p:spPr>
      </p:pic>
      <p:pic>
        <p:nvPicPr>
          <p:cNvPr id="43" name="Google Shape;43;p4"/>
          <p:cNvPicPr preferRelativeResize="0"/>
          <p:nvPr/>
        </p:nvPicPr>
        <p:blipFill rotWithShape="1">
          <a:blip r:embed="rId5">
            <a:alphaModFix/>
          </a:blip>
          <a:srcRect/>
          <a:stretch/>
        </p:blipFill>
        <p:spPr>
          <a:xfrm>
            <a:off x="45798" y="6472154"/>
            <a:ext cx="2161804" cy="347697"/>
          </a:xfrm>
          <a:prstGeom prst="rect">
            <a:avLst/>
          </a:prstGeom>
          <a:noFill/>
          <a:ln>
            <a:noFill/>
          </a:ln>
        </p:spPr>
      </p:pic>
      <p:sp>
        <p:nvSpPr>
          <p:cNvPr id="44" name="Google Shape;44;p4"/>
          <p:cNvSpPr/>
          <p:nvPr/>
        </p:nvSpPr>
        <p:spPr>
          <a:xfrm>
            <a:off x="0" y="1719291"/>
            <a:ext cx="12192000" cy="2984800"/>
          </a:xfrm>
          <a:prstGeom prst="rect">
            <a:avLst/>
          </a:prstGeom>
          <a:gradFill>
            <a:gsLst>
              <a:gs pos="0">
                <a:srgbClr val="005DAA">
                  <a:alpha val="61176"/>
                </a:srgbClr>
              </a:gs>
              <a:gs pos="50000">
                <a:srgbClr val="005DAA"/>
              </a:gs>
              <a:gs pos="100000">
                <a:srgbClr val="005DAA">
                  <a:alpha val="61176"/>
                </a:srgbClr>
              </a:gs>
            </a:gsLst>
            <a:lin ang="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 name="Google Shape;45;p4"/>
          <p:cNvSpPr txBox="1">
            <a:spLocks noGrp="1"/>
          </p:cNvSpPr>
          <p:nvPr>
            <p:ph type="title"/>
          </p:nvPr>
        </p:nvSpPr>
        <p:spPr>
          <a:xfrm>
            <a:off x="415600" y="2650503"/>
            <a:ext cx="113608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2pPr>
            <a:lvl3pPr lvl="2"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3pPr>
            <a:lvl4pPr lvl="3"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4pPr>
            <a:lvl5pPr lvl="4"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5pPr>
            <a:lvl6pPr lvl="5"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6pPr>
            <a:lvl7pPr lvl="6"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7pPr>
            <a:lvl8pPr lvl="7"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8pPr>
            <a:lvl9pPr lvl="8"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9pPr>
          </a:lstStyle>
          <a:p>
            <a:endParaRPr/>
          </a:p>
        </p:txBody>
      </p:sp>
      <p:sp>
        <p:nvSpPr>
          <p:cNvPr id="46" name="Google Shape;46;p4"/>
          <p:cNvSpPr txBox="1">
            <a:spLocks noGrp="1"/>
          </p:cNvSpPr>
          <p:nvPr>
            <p:ph type="sldNum" idx="12"/>
          </p:nvPr>
        </p:nvSpPr>
        <p:spPr>
          <a:xfrm>
            <a:off x="11785136" y="6407933"/>
            <a:ext cx="363600" cy="4308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1pPr>
            <a:lvl2pPr marL="0" marR="0" lvl="1"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2pPr>
            <a:lvl3pPr marL="0" marR="0" lvl="2"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3pPr>
            <a:lvl4pPr marL="0" marR="0" lvl="3"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4pPr>
            <a:lvl5pPr marL="0" marR="0" lvl="4"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5pPr>
            <a:lvl6pPr marL="0" marR="0" lvl="5"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6pPr>
            <a:lvl7pPr marL="0" marR="0" lvl="6"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7pPr>
            <a:lvl8pPr marL="0" marR="0" lvl="7"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8pPr>
            <a:lvl9pPr marL="0" marR="0" lvl="8"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7"/>
        <p:cNvGrpSpPr/>
        <p:nvPr/>
      </p:nvGrpSpPr>
      <p:grpSpPr>
        <a:xfrm>
          <a:off x="0" y="0"/>
          <a:ext cx="0" cy="0"/>
          <a:chOff x="0" y="0"/>
          <a:chExt cx="0" cy="0"/>
        </a:xfrm>
      </p:grpSpPr>
      <p:sp>
        <p:nvSpPr>
          <p:cNvPr id="48" name="Google Shape;48;p5"/>
          <p:cNvSpPr/>
          <p:nvPr/>
        </p:nvSpPr>
        <p:spPr>
          <a:xfrm>
            <a:off x="-33" y="6427300"/>
            <a:ext cx="12192000" cy="430800"/>
          </a:xfrm>
          <a:prstGeom prst="rect">
            <a:avLst/>
          </a:prstGeom>
          <a:solidFill>
            <a:schemeClr val="lt1"/>
          </a:solidFill>
          <a:ln>
            <a:noFill/>
          </a:ln>
          <a:effectLst>
            <a:outerShdw blurRad="128588" dist="38100" dir="16320000" algn="bl" rotWithShape="0">
              <a:srgbClr val="000000">
                <a:alpha val="23137"/>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9" name="Google Shape;49;p5"/>
          <p:cNvSpPr/>
          <p:nvPr/>
        </p:nvSpPr>
        <p:spPr>
          <a:xfrm rot="10800000">
            <a:off x="11527251" y="6427200"/>
            <a:ext cx="215200" cy="430800"/>
          </a:xfrm>
          <a:prstGeom prst="rect">
            <a:avLst/>
          </a:prstGeom>
          <a:solidFill>
            <a:srgbClr val="1D6EA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0" name="Google Shape;50;p5"/>
          <p:cNvSpPr/>
          <p:nvPr/>
        </p:nvSpPr>
        <p:spPr>
          <a:xfrm rot="10800000">
            <a:off x="11761200" y="6427200"/>
            <a:ext cx="430800" cy="430800"/>
          </a:xfrm>
          <a:prstGeom prst="rect">
            <a:avLst/>
          </a:prstGeom>
          <a:solidFill>
            <a:srgbClr val="005DA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1" name="Google Shape;51;p5"/>
          <p:cNvSpPr/>
          <p:nvPr/>
        </p:nvSpPr>
        <p:spPr>
          <a:xfrm rot="10800000">
            <a:off x="11385267" y="6427200"/>
            <a:ext cx="120000" cy="430800"/>
          </a:xfrm>
          <a:prstGeom prst="rect">
            <a:avLst/>
          </a:prstGeom>
          <a:solidFill>
            <a:srgbClr val="09769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2" name="Google Shape;52;p5"/>
          <p:cNvSpPr/>
          <p:nvPr/>
        </p:nvSpPr>
        <p:spPr>
          <a:xfrm rot="10800000">
            <a:off x="11277743" y="6427200"/>
            <a:ext cx="87600" cy="430800"/>
          </a:xfrm>
          <a:prstGeom prst="rect">
            <a:avLst/>
          </a:prstGeom>
          <a:solidFill>
            <a:srgbClr val="5CBC5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53" name="Google Shape;53;p5"/>
          <p:cNvPicPr preferRelativeResize="0"/>
          <p:nvPr/>
        </p:nvPicPr>
        <p:blipFill rotWithShape="1">
          <a:blip r:embed="rId2">
            <a:alphaModFix/>
          </a:blip>
          <a:srcRect/>
          <a:stretch/>
        </p:blipFill>
        <p:spPr>
          <a:xfrm>
            <a:off x="5243569" y="6483003"/>
            <a:ext cx="1064752" cy="320317"/>
          </a:xfrm>
          <a:prstGeom prst="rect">
            <a:avLst/>
          </a:prstGeom>
          <a:noFill/>
          <a:ln>
            <a:noFill/>
          </a:ln>
        </p:spPr>
      </p:pic>
      <p:pic>
        <p:nvPicPr>
          <p:cNvPr id="54" name="Google Shape;54;p5"/>
          <p:cNvPicPr preferRelativeResize="0"/>
          <p:nvPr/>
        </p:nvPicPr>
        <p:blipFill rotWithShape="1">
          <a:blip r:embed="rId3">
            <a:alphaModFix/>
          </a:blip>
          <a:srcRect/>
          <a:stretch/>
        </p:blipFill>
        <p:spPr>
          <a:xfrm>
            <a:off x="6627028" y="6483003"/>
            <a:ext cx="1378737" cy="320317"/>
          </a:xfrm>
          <a:prstGeom prst="rect">
            <a:avLst/>
          </a:prstGeom>
          <a:noFill/>
          <a:ln>
            <a:noFill/>
          </a:ln>
        </p:spPr>
      </p:pic>
      <p:pic>
        <p:nvPicPr>
          <p:cNvPr id="55" name="Google Shape;55;p5"/>
          <p:cNvPicPr preferRelativeResize="0"/>
          <p:nvPr/>
        </p:nvPicPr>
        <p:blipFill rotWithShape="1">
          <a:blip r:embed="rId4">
            <a:alphaModFix/>
          </a:blip>
          <a:srcRect/>
          <a:stretch/>
        </p:blipFill>
        <p:spPr>
          <a:xfrm>
            <a:off x="2467905" y="6470796"/>
            <a:ext cx="2506068" cy="347697"/>
          </a:xfrm>
          <a:prstGeom prst="rect">
            <a:avLst/>
          </a:prstGeom>
          <a:noFill/>
          <a:ln>
            <a:noFill/>
          </a:ln>
        </p:spPr>
      </p:pic>
      <p:pic>
        <p:nvPicPr>
          <p:cNvPr id="56" name="Google Shape;56;p5"/>
          <p:cNvPicPr preferRelativeResize="0"/>
          <p:nvPr/>
        </p:nvPicPr>
        <p:blipFill rotWithShape="1">
          <a:blip r:embed="rId5">
            <a:alphaModFix/>
          </a:blip>
          <a:srcRect/>
          <a:stretch/>
        </p:blipFill>
        <p:spPr>
          <a:xfrm>
            <a:off x="45798" y="6472154"/>
            <a:ext cx="2161804" cy="347697"/>
          </a:xfrm>
          <a:prstGeom prst="rect">
            <a:avLst/>
          </a:prstGeom>
          <a:noFill/>
          <a:ln>
            <a:noFill/>
          </a:ln>
        </p:spPr>
      </p:pic>
      <p:sp>
        <p:nvSpPr>
          <p:cNvPr id="57" name="Google Shape;57;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8" name="Google Shape;58;p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59" name="Google Shape;59;p5"/>
          <p:cNvSpPr txBox="1">
            <a:spLocks noGrp="1"/>
          </p:cNvSpPr>
          <p:nvPr>
            <p:ph type="sldNum" idx="12"/>
          </p:nvPr>
        </p:nvSpPr>
        <p:spPr>
          <a:xfrm>
            <a:off x="11785136" y="6407933"/>
            <a:ext cx="363600" cy="4308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1pPr>
            <a:lvl2pPr marL="0" marR="0" lvl="1"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2pPr>
            <a:lvl3pPr marL="0" marR="0" lvl="2"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3pPr>
            <a:lvl4pPr marL="0" marR="0" lvl="3"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4pPr>
            <a:lvl5pPr marL="0" marR="0" lvl="4"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5pPr>
            <a:lvl6pPr marL="0" marR="0" lvl="5"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6pPr>
            <a:lvl7pPr marL="0" marR="0" lvl="6"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7pPr>
            <a:lvl8pPr marL="0" marR="0" lvl="7"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8pPr>
            <a:lvl9pPr marL="0" marR="0" lvl="8"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1 1 1 1">
  <p:cSld name="TITLE_AND_BODY_1_1_1_1">
    <p:spTree>
      <p:nvGrpSpPr>
        <p:cNvPr id="1" name="Shape 60"/>
        <p:cNvGrpSpPr/>
        <p:nvPr/>
      </p:nvGrpSpPr>
      <p:grpSpPr>
        <a:xfrm>
          <a:off x="0" y="0"/>
          <a:ext cx="0" cy="0"/>
          <a:chOff x="0" y="0"/>
          <a:chExt cx="0" cy="0"/>
        </a:xfrm>
      </p:grpSpPr>
      <p:sp>
        <p:nvSpPr>
          <p:cNvPr id="61" name="Google Shape;61;p6"/>
          <p:cNvSpPr/>
          <p:nvPr/>
        </p:nvSpPr>
        <p:spPr>
          <a:xfrm>
            <a:off x="-33" y="-1"/>
            <a:ext cx="12192000" cy="763600"/>
          </a:xfrm>
          <a:prstGeom prst="rect">
            <a:avLst/>
          </a:prstGeom>
          <a:gradFill>
            <a:gsLst>
              <a:gs pos="0">
                <a:srgbClr val="5CBC5A">
                  <a:alpha val="67843"/>
                </a:srgbClr>
              </a:gs>
              <a:gs pos="50000">
                <a:srgbClr val="5CBC5A"/>
              </a:gs>
              <a:gs pos="100000">
                <a:srgbClr val="5CBC5A">
                  <a:alpha val="67843"/>
                </a:srgbClr>
              </a:gs>
            </a:gsLst>
            <a:lin ang="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2" name="Google Shape;62;p6"/>
          <p:cNvSpPr/>
          <p:nvPr/>
        </p:nvSpPr>
        <p:spPr>
          <a:xfrm>
            <a:off x="-33" y="6427300"/>
            <a:ext cx="12192000" cy="430800"/>
          </a:xfrm>
          <a:prstGeom prst="rect">
            <a:avLst/>
          </a:prstGeom>
          <a:solidFill>
            <a:schemeClr val="lt1"/>
          </a:solidFill>
          <a:ln>
            <a:noFill/>
          </a:ln>
          <a:effectLst>
            <a:outerShdw blurRad="128588" dist="38100" dir="16320000" algn="bl" rotWithShape="0">
              <a:srgbClr val="000000">
                <a:alpha val="23137"/>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3" name="Google Shape;63;p6"/>
          <p:cNvSpPr/>
          <p:nvPr/>
        </p:nvSpPr>
        <p:spPr>
          <a:xfrm rot="10800000">
            <a:off x="11527251" y="6427200"/>
            <a:ext cx="215200" cy="430800"/>
          </a:xfrm>
          <a:prstGeom prst="rect">
            <a:avLst/>
          </a:prstGeom>
          <a:solidFill>
            <a:srgbClr val="1D6EA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4" name="Google Shape;64;p6"/>
          <p:cNvSpPr/>
          <p:nvPr/>
        </p:nvSpPr>
        <p:spPr>
          <a:xfrm rot="10800000">
            <a:off x="11761200" y="6427200"/>
            <a:ext cx="430800" cy="430800"/>
          </a:xfrm>
          <a:prstGeom prst="rect">
            <a:avLst/>
          </a:prstGeom>
          <a:solidFill>
            <a:srgbClr val="005DA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5" name="Google Shape;65;p6"/>
          <p:cNvSpPr/>
          <p:nvPr/>
        </p:nvSpPr>
        <p:spPr>
          <a:xfrm rot="10800000">
            <a:off x="11385267" y="6427200"/>
            <a:ext cx="120000" cy="430800"/>
          </a:xfrm>
          <a:prstGeom prst="rect">
            <a:avLst/>
          </a:prstGeom>
          <a:solidFill>
            <a:srgbClr val="09769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6" name="Google Shape;66;p6"/>
          <p:cNvSpPr/>
          <p:nvPr/>
        </p:nvSpPr>
        <p:spPr>
          <a:xfrm rot="10800000">
            <a:off x="11277743" y="6427200"/>
            <a:ext cx="87600" cy="430800"/>
          </a:xfrm>
          <a:prstGeom prst="rect">
            <a:avLst/>
          </a:prstGeom>
          <a:solidFill>
            <a:srgbClr val="5CBC5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67" name="Google Shape;67;p6"/>
          <p:cNvPicPr preferRelativeResize="0"/>
          <p:nvPr/>
        </p:nvPicPr>
        <p:blipFill rotWithShape="1">
          <a:blip r:embed="rId2">
            <a:alphaModFix/>
          </a:blip>
          <a:srcRect/>
          <a:stretch/>
        </p:blipFill>
        <p:spPr>
          <a:xfrm>
            <a:off x="5243569" y="6483003"/>
            <a:ext cx="1064752" cy="320317"/>
          </a:xfrm>
          <a:prstGeom prst="rect">
            <a:avLst/>
          </a:prstGeom>
          <a:noFill/>
          <a:ln>
            <a:noFill/>
          </a:ln>
        </p:spPr>
      </p:pic>
      <p:pic>
        <p:nvPicPr>
          <p:cNvPr id="68" name="Google Shape;68;p6"/>
          <p:cNvPicPr preferRelativeResize="0"/>
          <p:nvPr/>
        </p:nvPicPr>
        <p:blipFill rotWithShape="1">
          <a:blip r:embed="rId3">
            <a:alphaModFix/>
          </a:blip>
          <a:srcRect/>
          <a:stretch/>
        </p:blipFill>
        <p:spPr>
          <a:xfrm>
            <a:off x="6627028" y="6483003"/>
            <a:ext cx="1378737" cy="320317"/>
          </a:xfrm>
          <a:prstGeom prst="rect">
            <a:avLst/>
          </a:prstGeom>
          <a:noFill/>
          <a:ln>
            <a:noFill/>
          </a:ln>
        </p:spPr>
      </p:pic>
      <p:pic>
        <p:nvPicPr>
          <p:cNvPr id="69" name="Google Shape;69;p6"/>
          <p:cNvPicPr preferRelativeResize="0"/>
          <p:nvPr/>
        </p:nvPicPr>
        <p:blipFill rotWithShape="1">
          <a:blip r:embed="rId4">
            <a:alphaModFix/>
          </a:blip>
          <a:srcRect/>
          <a:stretch/>
        </p:blipFill>
        <p:spPr>
          <a:xfrm>
            <a:off x="2467905" y="6470796"/>
            <a:ext cx="2506068" cy="347697"/>
          </a:xfrm>
          <a:prstGeom prst="rect">
            <a:avLst/>
          </a:prstGeom>
          <a:noFill/>
          <a:ln>
            <a:noFill/>
          </a:ln>
        </p:spPr>
      </p:pic>
      <p:pic>
        <p:nvPicPr>
          <p:cNvPr id="70" name="Google Shape;70;p6"/>
          <p:cNvPicPr preferRelativeResize="0"/>
          <p:nvPr/>
        </p:nvPicPr>
        <p:blipFill rotWithShape="1">
          <a:blip r:embed="rId5">
            <a:alphaModFix/>
          </a:blip>
          <a:srcRect/>
          <a:stretch/>
        </p:blipFill>
        <p:spPr>
          <a:xfrm>
            <a:off x="45798" y="6472154"/>
            <a:ext cx="2161804" cy="347697"/>
          </a:xfrm>
          <a:prstGeom prst="rect">
            <a:avLst/>
          </a:prstGeom>
          <a:noFill/>
          <a:ln>
            <a:noFill/>
          </a:ln>
        </p:spPr>
      </p:pic>
      <p:sp>
        <p:nvSpPr>
          <p:cNvPr id="71" name="Google Shape;71;p6"/>
          <p:cNvSpPr txBox="1">
            <a:spLocks noGrp="1"/>
          </p:cNvSpPr>
          <p:nvPr>
            <p:ph type="title"/>
          </p:nvPr>
        </p:nvSpPr>
        <p:spPr>
          <a:xfrm>
            <a:off x="415600" y="-16233"/>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72" name="Google Shape;72;p6"/>
          <p:cNvSpPr txBox="1">
            <a:spLocks noGrp="1"/>
          </p:cNvSpPr>
          <p:nvPr>
            <p:ph type="body" idx="1"/>
          </p:nvPr>
        </p:nvSpPr>
        <p:spPr>
          <a:xfrm>
            <a:off x="415600" y="9270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73" name="Google Shape;73;p6"/>
          <p:cNvSpPr txBox="1">
            <a:spLocks noGrp="1"/>
          </p:cNvSpPr>
          <p:nvPr>
            <p:ph type="sldNum" idx="12"/>
          </p:nvPr>
        </p:nvSpPr>
        <p:spPr>
          <a:xfrm>
            <a:off x="11785136" y="6407933"/>
            <a:ext cx="363600" cy="430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1pPr>
            <a:lvl2pPr marL="0" marR="0" lvl="1"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2pPr>
            <a:lvl3pPr marL="0" marR="0" lvl="2"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3pPr>
            <a:lvl4pPr marL="0" marR="0" lvl="3"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4pPr>
            <a:lvl5pPr marL="0" marR="0" lvl="4"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5pPr>
            <a:lvl6pPr marL="0" marR="0" lvl="5"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6pPr>
            <a:lvl7pPr marL="0" marR="0" lvl="6"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7pPr>
            <a:lvl8pPr marL="0" marR="0" lvl="7"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8pPr>
            <a:lvl9pPr marL="0" marR="0" lvl="8"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1 1 1">
  <p:cSld name="TITLE_AND_BODY_1_1_1">
    <p:spTree>
      <p:nvGrpSpPr>
        <p:cNvPr id="1" name="Shape 74"/>
        <p:cNvGrpSpPr/>
        <p:nvPr/>
      </p:nvGrpSpPr>
      <p:grpSpPr>
        <a:xfrm>
          <a:off x="0" y="0"/>
          <a:ext cx="0" cy="0"/>
          <a:chOff x="0" y="0"/>
          <a:chExt cx="0" cy="0"/>
        </a:xfrm>
      </p:grpSpPr>
      <p:sp>
        <p:nvSpPr>
          <p:cNvPr id="75" name="Google Shape;75;p7"/>
          <p:cNvSpPr/>
          <p:nvPr/>
        </p:nvSpPr>
        <p:spPr>
          <a:xfrm>
            <a:off x="-33" y="-1"/>
            <a:ext cx="12192000" cy="763600"/>
          </a:xfrm>
          <a:prstGeom prst="rect">
            <a:avLst/>
          </a:prstGeom>
          <a:gradFill>
            <a:gsLst>
              <a:gs pos="0">
                <a:srgbClr val="097691">
                  <a:alpha val="64705"/>
                </a:srgbClr>
              </a:gs>
              <a:gs pos="50000">
                <a:srgbClr val="097691"/>
              </a:gs>
              <a:gs pos="100000">
                <a:srgbClr val="097691">
                  <a:alpha val="64705"/>
                </a:srgbClr>
              </a:gs>
            </a:gsLst>
            <a:lin ang="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6" name="Google Shape;76;p7"/>
          <p:cNvSpPr/>
          <p:nvPr/>
        </p:nvSpPr>
        <p:spPr>
          <a:xfrm>
            <a:off x="-33" y="6427300"/>
            <a:ext cx="12192000" cy="430800"/>
          </a:xfrm>
          <a:prstGeom prst="rect">
            <a:avLst/>
          </a:prstGeom>
          <a:solidFill>
            <a:schemeClr val="lt1"/>
          </a:solidFill>
          <a:ln>
            <a:noFill/>
          </a:ln>
          <a:effectLst>
            <a:outerShdw blurRad="128588" dist="38100" dir="16320000" algn="bl" rotWithShape="0">
              <a:srgbClr val="000000">
                <a:alpha val="23137"/>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7" name="Google Shape;77;p7"/>
          <p:cNvSpPr/>
          <p:nvPr/>
        </p:nvSpPr>
        <p:spPr>
          <a:xfrm rot="10800000">
            <a:off x="11527251" y="6427200"/>
            <a:ext cx="215200" cy="430800"/>
          </a:xfrm>
          <a:prstGeom prst="rect">
            <a:avLst/>
          </a:prstGeom>
          <a:solidFill>
            <a:srgbClr val="1D6EA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8" name="Google Shape;78;p7"/>
          <p:cNvSpPr/>
          <p:nvPr/>
        </p:nvSpPr>
        <p:spPr>
          <a:xfrm rot="10800000">
            <a:off x="11761200" y="6427200"/>
            <a:ext cx="430800" cy="430800"/>
          </a:xfrm>
          <a:prstGeom prst="rect">
            <a:avLst/>
          </a:prstGeom>
          <a:solidFill>
            <a:srgbClr val="005DA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9" name="Google Shape;79;p7"/>
          <p:cNvSpPr/>
          <p:nvPr/>
        </p:nvSpPr>
        <p:spPr>
          <a:xfrm rot="10800000">
            <a:off x="11385267" y="6427200"/>
            <a:ext cx="120000" cy="430800"/>
          </a:xfrm>
          <a:prstGeom prst="rect">
            <a:avLst/>
          </a:prstGeom>
          <a:solidFill>
            <a:srgbClr val="09769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0" name="Google Shape;80;p7"/>
          <p:cNvSpPr/>
          <p:nvPr/>
        </p:nvSpPr>
        <p:spPr>
          <a:xfrm rot="10800000">
            <a:off x="11277743" y="6427200"/>
            <a:ext cx="87600" cy="430800"/>
          </a:xfrm>
          <a:prstGeom prst="rect">
            <a:avLst/>
          </a:prstGeom>
          <a:solidFill>
            <a:srgbClr val="5CBC5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81" name="Google Shape;81;p7"/>
          <p:cNvPicPr preferRelativeResize="0"/>
          <p:nvPr/>
        </p:nvPicPr>
        <p:blipFill rotWithShape="1">
          <a:blip r:embed="rId2">
            <a:alphaModFix/>
          </a:blip>
          <a:srcRect/>
          <a:stretch/>
        </p:blipFill>
        <p:spPr>
          <a:xfrm>
            <a:off x="5243569" y="6483003"/>
            <a:ext cx="1064752" cy="320317"/>
          </a:xfrm>
          <a:prstGeom prst="rect">
            <a:avLst/>
          </a:prstGeom>
          <a:noFill/>
          <a:ln>
            <a:noFill/>
          </a:ln>
        </p:spPr>
      </p:pic>
      <p:pic>
        <p:nvPicPr>
          <p:cNvPr id="82" name="Google Shape;82;p7"/>
          <p:cNvPicPr preferRelativeResize="0"/>
          <p:nvPr/>
        </p:nvPicPr>
        <p:blipFill rotWithShape="1">
          <a:blip r:embed="rId3">
            <a:alphaModFix/>
          </a:blip>
          <a:srcRect/>
          <a:stretch/>
        </p:blipFill>
        <p:spPr>
          <a:xfrm>
            <a:off x="6627028" y="6483003"/>
            <a:ext cx="1378737" cy="320317"/>
          </a:xfrm>
          <a:prstGeom prst="rect">
            <a:avLst/>
          </a:prstGeom>
          <a:noFill/>
          <a:ln>
            <a:noFill/>
          </a:ln>
        </p:spPr>
      </p:pic>
      <p:pic>
        <p:nvPicPr>
          <p:cNvPr id="83" name="Google Shape;83;p7"/>
          <p:cNvPicPr preferRelativeResize="0"/>
          <p:nvPr/>
        </p:nvPicPr>
        <p:blipFill rotWithShape="1">
          <a:blip r:embed="rId4">
            <a:alphaModFix/>
          </a:blip>
          <a:srcRect/>
          <a:stretch/>
        </p:blipFill>
        <p:spPr>
          <a:xfrm>
            <a:off x="2467905" y="6470796"/>
            <a:ext cx="2506068" cy="347697"/>
          </a:xfrm>
          <a:prstGeom prst="rect">
            <a:avLst/>
          </a:prstGeom>
          <a:noFill/>
          <a:ln>
            <a:noFill/>
          </a:ln>
        </p:spPr>
      </p:pic>
      <p:pic>
        <p:nvPicPr>
          <p:cNvPr id="84" name="Google Shape;84;p7"/>
          <p:cNvPicPr preferRelativeResize="0"/>
          <p:nvPr/>
        </p:nvPicPr>
        <p:blipFill rotWithShape="1">
          <a:blip r:embed="rId5">
            <a:alphaModFix/>
          </a:blip>
          <a:srcRect/>
          <a:stretch/>
        </p:blipFill>
        <p:spPr>
          <a:xfrm>
            <a:off x="45798" y="6472154"/>
            <a:ext cx="2161804" cy="347697"/>
          </a:xfrm>
          <a:prstGeom prst="rect">
            <a:avLst/>
          </a:prstGeom>
          <a:noFill/>
          <a:ln>
            <a:noFill/>
          </a:ln>
        </p:spPr>
      </p:pic>
      <p:sp>
        <p:nvSpPr>
          <p:cNvPr id="85" name="Google Shape;85;p7"/>
          <p:cNvSpPr txBox="1">
            <a:spLocks noGrp="1"/>
          </p:cNvSpPr>
          <p:nvPr>
            <p:ph type="title"/>
          </p:nvPr>
        </p:nvSpPr>
        <p:spPr>
          <a:xfrm>
            <a:off x="415600" y="-16233"/>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86" name="Google Shape;86;p7"/>
          <p:cNvSpPr txBox="1">
            <a:spLocks noGrp="1"/>
          </p:cNvSpPr>
          <p:nvPr>
            <p:ph type="body" idx="1"/>
          </p:nvPr>
        </p:nvSpPr>
        <p:spPr>
          <a:xfrm>
            <a:off x="415600" y="9270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87" name="Google Shape;87;p7"/>
          <p:cNvSpPr txBox="1">
            <a:spLocks noGrp="1"/>
          </p:cNvSpPr>
          <p:nvPr>
            <p:ph type="sldNum" idx="12"/>
          </p:nvPr>
        </p:nvSpPr>
        <p:spPr>
          <a:xfrm>
            <a:off x="11785136" y="6407933"/>
            <a:ext cx="363600" cy="4308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1pPr>
            <a:lvl2pPr marL="0" marR="0" lvl="1"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2pPr>
            <a:lvl3pPr marL="0" marR="0" lvl="2"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3pPr>
            <a:lvl4pPr marL="0" marR="0" lvl="3"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4pPr>
            <a:lvl5pPr marL="0" marR="0" lvl="4"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5pPr>
            <a:lvl6pPr marL="0" marR="0" lvl="5"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6pPr>
            <a:lvl7pPr marL="0" marR="0" lvl="6"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7pPr>
            <a:lvl8pPr marL="0" marR="0" lvl="7"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8pPr>
            <a:lvl9pPr marL="0" marR="0" lvl="8"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8"/>
          <p:cNvSpPr/>
          <p:nvPr/>
        </p:nvSpPr>
        <p:spPr>
          <a:xfrm>
            <a:off x="-33" y="6427300"/>
            <a:ext cx="12192000" cy="430800"/>
          </a:xfrm>
          <a:prstGeom prst="rect">
            <a:avLst/>
          </a:prstGeom>
          <a:solidFill>
            <a:schemeClr val="lt1"/>
          </a:solidFill>
          <a:ln>
            <a:noFill/>
          </a:ln>
          <a:effectLst>
            <a:outerShdw blurRad="128588" dist="38100" dir="16320000" algn="bl" rotWithShape="0">
              <a:srgbClr val="000000">
                <a:alpha val="23137"/>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0" name="Google Shape;90;p8"/>
          <p:cNvSpPr/>
          <p:nvPr/>
        </p:nvSpPr>
        <p:spPr>
          <a:xfrm rot="10800000">
            <a:off x="11527251" y="6427200"/>
            <a:ext cx="215200" cy="430800"/>
          </a:xfrm>
          <a:prstGeom prst="rect">
            <a:avLst/>
          </a:prstGeom>
          <a:solidFill>
            <a:srgbClr val="1D6EA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1" name="Google Shape;91;p8"/>
          <p:cNvSpPr/>
          <p:nvPr/>
        </p:nvSpPr>
        <p:spPr>
          <a:xfrm rot="10800000">
            <a:off x="11761200" y="6427200"/>
            <a:ext cx="430800" cy="430800"/>
          </a:xfrm>
          <a:prstGeom prst="rect">
            <a:avLst/>
          </a:prstGeom>
          <a:solidFill>
            <a:srgbClr val="005DA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2" name="Google Shape;92;p8"/>
          <p:cNvSpPr/>
          <p:nvPr/>
        </p:nvSpPr>
        <p:spPr>
          <a:xfrm rot="10800000">
            <a:off x="11385267" y="6427200"/>
            <a:ext cx="120000" cy="430800"/>
          </a:xfrm>
          <a:prstGeom prst="rect">
            <a:avLst/>
          </a:prstGeom>
          <a:solidFill>
            <a:srgbClr val="09769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3" name="Google Shape;93;p8"/>
          <p:cNvSpPr/>
          <p:nvPr/>
        </p:nvSpPr>
        <p:spPr>
          <a:xfrm rot="10800000">
            <a:off x="11277743" y="6427200"/>
            <a:ext cx="87600" cy="430800"/>
          </a:xfrm>
          <a:prstGeom prst="rect">
            <a:avLst/>
          </a:prstGeom>
          <a:solidFill>
            <a:srgbClr val="5CBC5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94" name="Google Shape;94;p8"/>
          <p:cNvPicPr preferRelativeResize="0"/>
          <p:nvPr/>
        </p:nvPicPr>
        <p:blipFill rotWithShape="1">
          <a:blip r:embed="rId2">
            <a:alphaModFix/>
          </a:blip>
          <a:srcRect/>
          <a:stretch/>
        </p:blipFill>
        <p:spPr>
          <a:xfrm>
            <a:off x="5243569" y="6483003"/>
            <a:ext cx="1064752" cy="320317"/>
          </a:xfrm>
          <a:prstGeom prst="rect">
            <a:avLst/>
          </a:prstGeom>
          <a:noFill/>
          <a:ln>
            <a:noFill/>
          </a:ln>
        </p:spPr>
      </p:pic>
      <p:pic>
        <p:nvPicPr>
          <p:cNvPr id="95" name="Google Shape;95;p8"/>
          <p:cNvPicPr preferRelativeResize="0"/>
          <p:nvPr/>
        </p:nvPicPr>
        <p:blipFill rotWithShape="1">
          <a:blip r:embed="rId3">
            <a:alphaModFix/>
          </a:blip>
          <a:srcRect/>
          <a:stretch/>
        </p:blipFill>
        <p:spPr>
          <a:xfrm>
            <a:off x="6627028" y="6483003"/>
            <a:ext cx="1378737" cy="320317"/>
          </a:xfrm>
          <a:prstGeom prst="rect">
            <a:avLst/>
          </a:prstGeom>
          <a:noFill/>
          <a:ln>
            <a:noFill/>
          </a:ln>
        </p:spPr>
      </p:pic>
      <p:pic>
        <p:nvPicPr>
          <p:cNvPr id="96" name="Google Shape;96;p8"/>
          <p:cNvPicPr preferRelativeResize="0"/>
          <p:nvPr/>
        </p:nvPicPr>
        <p:blipFill rotWithShape="1">
          <a:blip r:embed="rId4">
            <a:alphaModFix/>
          </a:blip>
          <a:srcRect/>
          <a:stretch/>
        </p:blipFill>
        <p:spPr>
          <a:xfrm>
            <a:off x="2467905" y="6470796"/>
            <a:ext cx="2506068" cy="347697"/>
          </a:xfrm>
          <a:prstGeom prst="rect">
            <a:avLst/>
          </a:prstGeom>
          <a:noFill/>
          <a:ln>
            <a:noFill/>
          </a:ln>
        </p:spPr>
      </p:pic>
      <p:pic>
        <p:nvPicPr>
          <p:cNvPr id="97" name="Google Shape;97;p8"/>
          <p:cNvPicPr preferRelativeResize="0"/>
          <p:nvPr/>
        </p:nvPicPr>
        <p:blipFill rotWithShape="1">
          <a:blip r:embed="rId5">
            <a:alphaModFix/>
          </a:blip>
          <a:srcRect/>
          <a:stretch/>
        </p:blipFill>
        <p:spPr>
          <a:xfrm>
            <a:off x="45798" y="6472154"/>
            <a:ext cx="2161804" cy="347697"/>
          </a:xfrm>
          <a:prstGeom prst="rect">
            <a:avLst/>
          </a:prstGeom>
          <a:noFill/>
          <a:ln>
            <a:noFill/>
          </a:ln>
        </p:spPr>
      </p:pic>
      <p:sp>
        <p:nvSpPr>
          <p:cNvPr id="98" name="Google Shape;98;p8"/>
          <p:cNvSpPr/>
          <p:nvPr/>
        </p:nvSpPr>
        <p:spPr>
          <a:xfrm>
            <a:off x="0" y="1719291"/>
            <a:ext cx="12192000" cy="2984800"/>
          </a:xfrm>
          <a:prstGeom prst="rect">
            <a:avLst/>
          </a:prstGeom>
          <a:gradFill>
            <a:gsLst>
              <a:gs pos="0">
                <a:srgbClr val="1D6EA5">
                  <a:alpha val="62352"/>
                </a:srgbClr>
              </a:gs>
              <a:gs pos="50000">
                <a:srgbClr val="1D6EA5"/>
              </a:gs>
              <a:gs pos="100000">
                <a:srgbClr val="1D6EA5">
                  <a:alpha val="62352"/>
                </a:srgbClr>
              </a:gs>
            </a:gsLst>
            <a:lin ang="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9" name="Google Shape;99;p8"/>
          <p:cNvSpPr txBox="1">
            <a:spLocks noGrp="1"/>
          </p:cNvSpPr>
          <p:nvPr>
            <p:ph type="title"/>
          </p:nvPr>
        </p:nvSpPr>
        <p:spPr>
          <a:xfrm>
            <a:off x="415600" y="2650503"/>
            <a:ext cx="113608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2pPr>
            <a:lvl3pPr lvl="2"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3pPr>
            <a:lvl4pPr lvl="3"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4pPr>
            <a:lvl5pPr lvl="4"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5pPr>
            <a:lvl6pPr lvl="5"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6pPr>
            <a:lvl7pPr lvl="6"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7pPr>
            <a:lvl8pPr lvl="7"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8pPr>
            <a:lvl9pPr lvl="8"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9pPr>
          </a:lstStyle>
          <a:p>
            <a:endParaRPr/>
          </a:p>
        </p:txBody>
      </p:sp>
      <p:sp>
        <p:nvSpPr>
          <p:cNvPr id="100" name="Google Shape;100;p8"/>
          <p:cNvSpPr txBox="1">
            <a:spLocks noGrp="1"/>
          </p:cNvSpPr>
          <p:nvPr>
            <p:ph type="sldNum" idx="12"/>
          </p:nvPr>
        </p:nvSpPr>
        <p:spPr>
          <a:xfrm>
            <a:off x="11785136" y="6407933"/>
            <a:ext cx="363600" cy="430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1pPr>
            <a:lvl2pPr marL="0" marR="0" lvl="1"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2pPr>
            <a:lvl3pPr marL="0" marR="0" lvl="2"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3pPr>
            <a:lvl4pPr marL="0" marR="0" lvl="3"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4pPr>
            <a:lvl5pPr marL="0" marR="0" lvl="4"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5pPr>
            <a:lvl6pPr marL="0" marR="0" lvl="5"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6pPr>
            <a:lvl7pPr marL="0" marR="0" lvl="6"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7pPr>
            <a:lvl8pPr marL="0" marR="0" lvl="7"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8pPr>
            <a:lvl9pPr marL="0" marR="0" lvl="8"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101"/>
        <p:cNvGrpSpPr/>
        <p:nvPr/>
      </p:nvGrpSpPr>
      <p:grpSpPr>
        <a:xfrm>
          <a:off x="0" y="0"/>
          <a:ext cx="0" cy="0"/>
          <a:chOff x="0" y="0"/>
          <a:chExt cx="0" cy="0"/>
        </a:xfrm>
      </p:grpSpPr>
      <p:sp>
        <p:nvSpPr>
          <p:cNvPr id="102" name="Google Shape;102;p9"/>
          <p:cNvSpPr/>
          <p:nvPr/>
        </p:nvSpPr>
        <p:spPr>
          <a:xfrm>
            <a:off x="-33" y="6427300"/>
            <a:ext cx="12192000" cy="430800"/>
          </a:xfrm>
          <a:prstGeom prst="rect">
            <a:avLst/>
          </a:prstGeom>
          <a:solidFill>
            <a:schemeClr val="lt1"/>
          </a:solidFill>
          <a:ln>
            <a:noFill/>
          </a:ln>
          <a:effectLst>
            <a:outerShdw blurRad="128588" dist="38100" dir="16320000" algn="bl" rotWithShape="0">
              <a:srgbClr val="000000">
                <a:alpha val="23137"/>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3" name="Google Shape;103;p9"/>
          <p:cNvSpPr/>
          <p:nvPr/>
        </p:nvSpPr>
        <p:spPr>
          <a:xfrm rot="10800000">
            <a:off x="11527251" y="6427200"/>
            <a:ext cx="215200" cy="430800"/>
          </a:xfrm>
          <a:prstGeom prst="rect">
            <a:avLst/>
          </a:prstGeom>
          <a:solidFill>
            <a:srgbClr val="1D6EA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4" name="Google Shape;104;p9"/>
          <p:cNvSpPr/>
          <p:nvPr/>
        </p:nvSpPr>
        <p:spPr>
          <a:xfrm rot="10800000">
            <a:off x="11761200" y="6427200"/>
            <a:ext cx="430800" cy="430800"/>
          </a:xfrm>
          <a:prstGeom prst="rect">
            <a:avLst/>
          </a:prstGeom>
          <a:solidFill>
            <a:srgbClr val="005DA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5" name="Google Shape;105;p9"/>
          <p:cNvSpPr/>
          <p:nvPr/>
        </p:nvSpPr>
        <p:spPr>
          <a:xfrm rot="10800000">
            <a:off x="11385267" y="6427200"/>
            <a:ext cx="120000" cy="430800"/>
          </a:xfrm>
          <a:prstGeom prst="rect">
            <a:avLst/>
          </a:prstGeom>
          <a:solidFill>
            <a:srgbClr val="09769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6" name="Google Shape;106;p9"/>
          <p:cNvSpPr/>
          <p:nvPr/>
        </p:nvSpPr>
        <p:spPr>
          <a:xfrm rot="10800000">
            <a:off x="11277743" y="6427200"/>
            <a:ext cx="87600" cy="430800"/>
          </a:xfrm>
          <a:prstGeom prst="rect">
            <a:avLst/>
          </a:prstGeom>
          <a:solidFill>
            <a:srgbClr val="5CBC5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07" name="Google Shape;107;p9"/>
          <p:cNvPicPr preferRelativeResize="0"/>
          <p:nvPr/>
        </p:nvPicPr>
        <p:blipFill rotWithShape="1">
          <a:blip r:embed="rId2">
            <a:alphaModFix/>
          </a:blip>
          <a:srcRect/>
          <a:stretch/>
        </p:blipFill>
        <p:spPr>
          <a:xfrm>
            <a:off x="5243569" y="6483003"/>
            <a:ext cx="1064752" cy="320317"/>
          </a:xfrm>
          <a:prstGeom prst="rect">
            <a:avLst/>
          </a:prstGeom>
          <a:noFill/>
          <a:ln>
            <a:noFill/>
          </a:ln>
        </p:spPr>
      </p:pic>
      <p:pic>
        <p:nvPicPr>
          <p:cNvPr id="108" name="Google Shape;108;p9"/>
          <p:cNvPicPr preferRelativeResize="0"/>
          <p:nvPr/>
        </p:nvPicPr>
        <p:blipFill rotWithShape="1">
          <a:blip r:embed="rId3">
            <a:alphaModFix/>
          </a:blip>
          <a:srcRect/>
          <a:stretch/>
        </p:blipFill>
        <p:spPr>
          <a:xfrm>
            <a:off x="6627028" y="6483003"/>
            <a:ext cx="1378737" cy="320317"/>
          </a:xfrm>
          <a:prstGeom prst="rect">
            <a:avLst/>
          </a:prstGeom>
          <a:noFill/>
          <a:ln>
            <a:noFill/>
          </a:ln>
        </p:spPr>
      </p:pic>
      <p:pic>
        <p:nvPicPr>
          <p:cNvPr id="109" name="Google Shape;109;p9"/>
          <p:cNvPicPr preferRelativeResize="0"/>
          <p:nvPr/>
        </p:nvPicPr>
        <p:blipFill rotWithShape="1">
          <a:blip r:embed="rId4">
            <a:alphaModFix/>
          </a:blip>
          <a:srcRect/>
          <a:stretch/>
        </p:blipFill>
        <p:spPr>
          <a:xfrm>
            <a:off x="2467905" y="6470796"/>
            <a:ext cx="2506068" cy="347697"/>
          </a:xfrm>
          <a:prstGeom prst="rect">
            <a:avLst/>
          </a:prstGeom>
          <a:noFill/>
          <a:ln>
            <a:noFill/>
          </a:ln>
        </p:spPr>
      </p:pic>
      <p:pic>
        <p:nvPicPr>
          <p:cNvPr id="110" name="Google Shape;110;p9"/>
          <p:cNvPicPr preferRelativeResize="0"/>
          <p:nvPr/>
        </p:nvPicPr>
        <p:blipFill rotWithShape="1">
          <a:blip r:embed="rId5">
            <a:alphaModFix/>
          </a:blip>
          <a:srcRect/>
          <a:stretch/>
        </p:blipFill>
        <p:spPr>
          <a:xfrm>
            <a:off x="45798" y="6472154"/>
            <a:ext cx="2161804" cy="347697"/>
          </a:xfrm>
          <a:prstGeom prst="rect">
            <a:avLst/>
          </a:prstGeom>
          <a:noFill/>
          <a:ln>
            <a:noFill/>
          </a:ln>
        </p:spPr>
      </p:pic>
      <p:sp>
        <p:nvSpPr>
          <p:cNvPr id="111" name="Google Shape;111;p9"/>
          <p:cNvSpPr/>
          <p:nvPr/>
        </p:nvSpPr>
        <p:spPr>
          <a:xfrm>
            <a:off x="0" y="1719291"/>
            <a:ext cx="12192000" cy="2984800"/>
          </a:xfrm>
          <a:prstGeom prst="rect">
            <a:avLst/>
          </a:prstGeom>
          <a:gradFill>
            <a:gsLst>
              <a:gs pos="0">
                <a:srgbClr val="097691">
                  <a:alpha val="64705"/>
                </a:srgbClr>
              </a:gs>
              <a:gs pos="50000">
                <a:srgbClr val="097691"/>
              </a:gs>
              <a:gs pos="100000">
                <a:srgbClr val="097691">
                  <a:alpha val="64705"/>
                </a:srgbClr>
              </a:gs>
            </a:gsLst>
            <a:lin ang="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2" name="Google Shape;112;p9"/>
          <p:cNvSpPr txBox="1">
            <a:spLocks noGrp="1"/>
          </p:cNvSpPr>
          <p:nvPr>
            <p:ph type="title"/>
          </p:nvPr>
        </p:nvSpPr>
        <p:spPr>
          <a:xfrm>
            <a:off x="415600" y="2650503"/>
            <a:ext cx="113608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2pPr>
            <a:lvl3pPr lvl="2"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3pPr>
            <a:lvl4pPr lvl="3"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4pPr>
            <a:lvl5pPr lvl="4"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5pPr>
            <a:lvl6pPr lvl="5"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6pPr>
            <a:lvl7pPr lvl="6"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7pPr>
            <a:lvl8pPr lvl="7"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8pPr>
            <a:lvl9pPr lvl="8"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9pPr>
          </a:lstStyle>
          <a:p>
            <a:endParaRPr/>
          </a:p>
        </p:txBody>
      </p:sp>
      <p:sp>
        <p:nvSpPr>
          <p:cNvPr id="113" name="Google Shape;113;p9"/>
          <p:cNvSpPr txBox="1">
            <a:spLocks noGrp="1"/>
          </p:cNvSpPr>
          <p:nvPr>
            <p:ph type="sldNum" idx="12"/>
          </p:nvPr>
        </p:nvSpPr>
        <p:spPr>
          <a:xfrm>
            <a:off x="11785136" y="6407933"/>
            <a:ext cx="363600" cy="430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1pPr>
            <a:lvl2pPr marL="0" marR="0" lvl="1"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2pPr>
            <a:lvl3pPr marL="0" marR="0" lvl="2"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3pPr>
            <a:lvl4pPr marL="0" marR="0" lvl="3"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4pPr>
            <a:lvl5pPr marL="0" marR="0" lvl="4"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5pPr>
            <a:lvl6pPr marL="0" marR="0" lvl="5"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6pPr>
            <a:lvl7pPr marL="0" marR="0" lvl="6"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7pPr>
            <a:lvl8pPr marL="0" marR="0" lvl="7"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8pPr>
            <a:lvl9pPr marL="0" marR="0" lvl="8"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4">
  <p:cSld name="SECTION_HEADER_1_1_1">
    <p:spTree>
      <p:nvGrpSpPr>
        <p:cNvPr id="1" name="Shape 114"/>
        <p:cNvGrpSpPr/>
        <p:nvPr/>
      </p:nvGrpSpPr>
      <p:grpSpPr>
        <a:xfrm>
          <a:off x="0" y="0"/>
          <a:ext cx="0" cy="0"/>
          <a:chOff x="0" y="0"/>
          <a:chExt cx="0" cy="0"/>
        </a:xfrm>
      </p:grpSpPr>
      <p:sp>
        <p:nvSpPr>
          <p:cNvPr id="115" name="Google Shape;115;p10"/>
          <p:cNvSpPr/>
          <p:nvPr/>
        </p:nvSpPr>
        <p:spPr>
          <a:xfrm>
            <a:off x="-33" y="6427300"/>
            <a:ext cx="12192000" cy="430800"/>
          </a:xfrm>
          <a:prstGeom prst="rect">
            <a:avLst/>
          </a:prstGeom>
          <a:solidFill>
            <a:schemeClr val="lt1"/>
          </a:solidFill>
          <a:ln>
            <a:noFill/>
          </a:ln>
          <a:effectLst>
            <a:outerShdw blurRad="128588" dist="38100" dir="16320000" algn="bl" rotWithShape="0">
              <a:srgbClr val="000000">
                <a:alpha val="23137"/>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6" name="Google Shape;116;p10"/>
          <p:cNvSpPr/>
          <p:nvPr/>
        </p:nvSpPr>
        <p:spPr>
          <a:xfrm rot="10800000">
            <a:off x="11527251" y="6427200"/>
            <a:ext cx="215200" cy="430800"/>
          </a:xfrm>
          <a:prstGeom prst="rect">
            <a:avLst/>
          </a:prstGeom>
          <a:solidFill>
            <a:srgbClr val="1D6EA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7" name="Google Shape;117;p10"/>
          <p:cNvSpPr/>
          <p:nvPr/>
        </p:nvSpPr>
        <p:spPr>
          <a:xfrm rot="10800000">
            <a:off x="11761200" y="6427200"/>
            <a:ext cx="430800" cy="430800"/>
          </a:xfrm>
          <a:prstGeom prst="rect">
            <a:avLst/>
          </a:prstGeom>
          <a:solidFill>
            <a:srgbClr val="005DA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8" name="Google Shape;118;p10"/>
          <p:cNvSpPr/>
          <p:nvPr/>
        </p:nvSpPr>
        <p:spPr>
          <a:xfrm rot="10800000">
            <a:off x="11385267" y="6427200"/>
            <a:ext cx="120000" cy="430800"/>
          </a:xfrm>
          <a:prstGeom prst="rect">
            <a:avLst/>
          </a:prstGeom>
          <a:solidFill>
            <a:srgbClr val="09769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9" name="Google Shape;119;p10"/>
          <p:cNvSpPr/>
          <p:nvPr/>
        </p:nvSpPr>
        <p:spPr>
          <a:xfrm rot="10800000">
            <a:off x="11277743" y="6427200"/>
            <a:ext cx="87600" cy="430800"/>
          </a:xfrm>
          <a:prstGeom prst="rect">
            <a:avLst/>
          </a:prstGeom>
          <a:solidFill>
            <a:srgbClr val="5CBC5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20" name="Google Shape;120;p10"/>
          <p:cNvPicPr preferRelativeResize="0"/>
          <p:nvPr/>
        </p:nvPicPr>
        <p:blipFill rotWithShape="1">
          <a:blip r:embed="rId2">
            <a:alphaModFix/>
          </a:blip>
          <a:srcRect/>
          <a:stretch/>
        </p:blipFill>
        <p:spPr>
          <a:xfrm>
            <a:off x="5243569" y="6483003"/>
            <a:ext cx="1064752" cy="320317"/>
          </a:xfrm>
          <a:prstGeom prst="rect">
            <a:avLst/>
          </a:prstGeom>
          <a:noFill/>
          <a:ln>
            <a:noFill/>
          </a:ln>
        </p:spPr>
      </p:pic>
      <p:pic>
        <p:nvPicPr>
          <p:cNvPr id="121" name="Google Shape;121;p10"/>
          <p:cNvPicPr preferRelativeResize="0"/>
          <p:nvPr/>
        </p:nvPicPr>
        <p:blipFill rotWithShape="1">
          <a:blip r:embed="rId3">
            <a:alphaModFix/>
          </a:blip>
          <a:srcRect/>
          <a:stretch/>
        </p:blipFill>
        <p:spPr>
          <a:xfrm>
            <a:off x="6627028" y="6483003"/>
            <a:ext cx="1378737" cy="320317"/>
          </a:xfrm>
          <a:prstGeom prst="rect">
            <a:avLst/>
          </a:prstGeom>
          <a:noFill/>
          <a:ln>
            <a:noFill/>
          </a:ln>
        </p:spPr>
      </p:pic>
      <p:pic>
        <p:nvPicPr>
          <p:cNvPr id="122" name="Google Shape;122;p10"/>
          <p:cNvPicPr preferRelativeResize="0"/>
          <p:nvPr/>
        </p:nvPicPr>
        <p:blipFill rotWithShape="1">
          <a:blip r:embed="rId4">
            <a:alphaModFix/>
          </a:blip>
          <a:srcRect/>
          <a:stretch/>
        </p:blipFill>
        <p:spPr>
          <a:xfrm>
            <a:off x="2467905" y="6470796"/>
            <a:ext cx="2506068" cy="347697"/>
          </a:xfrm>
          <a:prstGeom prst="rect">
            <a:avLst/>
          </a:prstGeom>
          <a:noFill/>
          <a:ln>
            <a:noFill/>
          </a:ln>
        </p:spPr>
      </p:pic>
      <p:pic>
        <p:nvPicPr>
          <p:cNvPr id="123" name="Google Shape;123;p10"/>
          <p:cNvPicPr preferRelativeResize="0"/>
          <p:nvPr/>
        </p:nvPicPr>
        <p:blipFill rotWithShape="1">
          <a:blip r:embed="rId5">
            <a:alphaModFix/>
          </a:blip>
          <a:srcRect/>
          <a:stretch/>
        </p:blipFill>
        <p:spPr>
          <a:xfrm>
            <a:off x="45798" y="6472154"/>
            <a:ext cx="2161804" cy="347697"/>
          </a:xfrm>
          <a:prstGeom prst="rect">
            <a:avLst/>
          </a:prstGeom>
          <a:noFill/>
          <a:ln>
            <a:noFill/>
          </a:ln>
        </p:spPr>
      </p:pic>
      <p:sp>
        <p:nvSpPr>
          <p:cNvPr id="124" name="Google Shape;124;p10"/>
          <p:cNvSpPr/>
          <p:nvPr/>
        </p:nvSpPr>
        <p:spPr>
          <a:xfrm>
            <a:off x="0" y="1719291"/>
            <a:ext cx="12192000" cy="2984800"/>
          </a:xfrm>
          <a:prstGeom prst="rect">
            <a:avLst/>
          </a:prstGeom>
          <a:gradFill>
            <a:gsLst>
              <a:gs pos="0">
                <a:srgbClr val="5CBC5A">
                  <a:alpha val="67843"/>
                </a:srgbClr>
              </a:gs>
              <a:gs pos="50000">
                <a:srgbClr val="5CBC5A"/>
              </a:gs>
              <a:gs pos="100000">
                <a:srgbClr val="5CBC5A">
                  <a:alpha val="67843"/>
                </a:srgbClr>
              </a:gs>
            </a:gsLst>
            <a:lin ang="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5" name="Google Shape;125;p10"/>
          <p:cNvSpPr txBox="1">
            <a:spLocks noGrp="1"/>
          </p:cNvSpPr>
          <p:nvPr>
            <p:ph type="title"/>
          </p:nvPr>
        </p:nvSpPr>
        <p:spPr>
          <a:xfrm>
            <a:off x="415600" y="2650503"/>
            <a:ext cx="113608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2pPr>
            <a:lvl3pPr lvl="2"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3pPr>
            <a:lvl4pPr lvl="3"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4pPr>
            <a:lvl5pPr lvl="4"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5pPr>
            <a:lvl6pPr lvl="5"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6pPr>
            <a:lvl7pPr lvl="6"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7pPr>
            <a:lvl8pPr lvl="7"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8pPr>
            <a:lvl9pPr lvl="8" algn="ctr">
              <a:lnSpc>
                <a:spcPct val="100000"/>
              </a:lnSpc>
              <a:spcBef>
                <a:spcPts val="0"/>
              </a:spcBef>
              <a:spcAft>
                <a:spcPts val="0"/>
              </a:spcAft>
              <a:buClr>
                <a:schemeClr val="lt1"/>
              </a:buClr>
              <a:buSzPts val="3600"/>
              <a:buFont typeface="Montserrat SemiBold"/>
              <a:buNone/>
              <a:defRPr sz="4800">
                <a:solidFill>
                  <a:schemeClr val="lt1"/>
                </a:solidFill>
                <a:latin typeface="Montserrat SemiBold"/>
                <a:ea typeface="Montserrat SemiBold"/>
                <a:cs typeface="Montserrat SemiBold"/>
                <a:sym typeface="Montserrat SemiBold"/>
              </a:defRPr>
            </a:lvl9pPr>
          </a:lstStyle>
          <a:p>
            <a:endParaRPr/>
          </a:p>
        </p:txBody>
      </p:sp>
      <p:sp>
        <p:nvSpPr>
          <p:cNvPr id="126" name="Google Shape;126;p10"/>
          <p:cNvSpPr txBox="1">
            <a:spLocks noGrp="1"/>
          </p:cNvSpPr>
          <p:nvPr>
            <p:ph type="sldNum" idx="12"/>
          </p:nvPr>
        </p:nvSpPr>
        <p:spPr>
          <a:xfrm>
            <a:off x="11785136" y="6407933"/>
            <a:ext cx="363600" cy="430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1pPr>
            <a:lvl2pPr marL="0" marR="0" lvl="1"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2pPr>
            <a:lvl3pPr marL="0" marR="0" lvl="2"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3pPr>
            <a:lvl4pPr marL="0" marR="0" lvl="3"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4pPr>
            <a:lvl5pPr marL="0" marR="0" lvl="4"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5pPr>
            <a:lvl6pPr marL="0" marR="0" lvl="5"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6pPr>
            <a:lvl7pPr marL="0" marR="0" lvl="6"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7pPr>
            <a:lvl8pPr marL="0" marR="0" lvl="7"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8pPr>
            <a:lvl9pPr marL="0" marR="0" lvl="8"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1 1">
  <p:cSld name="TITLE_AND_BODY_1_1">
    <p:spTree>
      <p:nvGrpSpPr>
        <p:cNvPr id="1" name="Shape 127"/>
        <p:cNvGrpSpPr/>
        <p:nvPr/>
      </p:nvGrpSpPr>
      <p:grpSpPr>
        <a:xfrm>
          <a:off x="0" y="0"/>
          <a:ext cx="0" cy="0"/>
          <a:chOff x="0" y="0"/>
          <a:chExt cx="0" cy="0"/>
        </a:xfrm>
      </p:grpSpPr>
      <p:sp>
        <p:nvSpPr>
          <p:cNvPr id="128" name="Google Shape;128;p11"/>
          <p:cNvSpPr/>
          <p:nvPr/>
        </p:nvSpPr>
        <p:spPr>
          <a:xfrm>
            <a:off x="-33" y="-1"/>
            <a:ext cx="12192000" cy="763600"/>
          </a:xfrm>
          <a:prstGeom prst="rect">
            <a:avLst/>
          </a:prstGeom>
          <a:gradFill>
            <a:gsLst>
              <a:gs pos="0">
                <a:srgbClr val="005DAA">
                  <a:alpha val="61176"/>
                </a:srgbClr>
              </a:gs>
              <a:gs pos="50000">
                <a:srgbClr val="005DAA"/>
              </a:gs>
              <a:gs pos="100000">
                <a:srgbClr val="005DAA">
                  <a:alpha val="61176"/>
                </a:srgbClr>
              </a:gs>
            </a:gsLst>
            <a:lin ang="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9" name="Google Shape;129;p11"/>
          <p:cNvSpPr/>
          <p:nvPr/>
        </p:nvSpPr>
        <p:spPr>
          <a:xfrm>
            <a:off x="-33" y="6427300"/>
            <a:ext cx="12192000" cy="430800"/>
          </a:xfrm>
          <a:prstGeom prst="rect">
            <a:avLst/>
          </a:prstGeom>
          <a:solidFill>
            <a:schemeClr val="lt1"/>
          </a:solidFill>
          <a:ln>
            <a:noFill/>
          </a:ln>
          <a:effectLst>
            <a:outerShdw blurRad="128588" dist="38100" dir="16320000" algn="bl" rotWithShape="0">
              <a:srgbClr val="000000">
                <a:alpha val="23137"/>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0" name="Google Shape;130;p11"/>
          <p:cNvSpPr/>
          <p:nvPr/>
        </p:nvSpPr>
        <p:spPr>
          <a:xfrm rot="10800000">
            <a:off x="11527251" y="6427200"/>
            <a:ext cx="215200" cy="430800"/>
          </a:xfrm>
          <a:prstGeom prst="rect">
            <a:avLst/>
          </a:prstGeom>
          <a:solidFill>
            <a:srgbClr val="1D6EA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1" name="Google Shape;131;p11"/>
          <p:cNvSpPr/>
          <p:nvPr/>
        </p:nvSpPr>
        <p:spPr>
          <a:xfrm rot="10800000">
            <a:off x="11761200" y="6427200"/>
            <a:ext cx="430800" cy="430800"/>
          </a:xfrm>
          <a:prstGeom prst="rect">
            <a:avLst/>
          </a:prstGeom>
          <a:solidFill>
            <a:srgbClr val="005DA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2" name="Google Shape;132;p11"/>
          <p:cNvSpPr/>
          <p:nvPr/>
        </p:nvSpPr>
        <p:spPr>
          <a:xfrm rot="10800000">
            <a:off x="11385267" y="6427200"/>
            <a:ext cx="120000" cy="430800"/>
          </a:xfrm>
          <a:prstGeom prst="rect">
            <a:avLst/>
          </a:prstGeom>
          <a:solidFill>
            <a:srgbClr val="09769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3" name="Google Shape;133;p11"/>
          <p:cNvSpPr/>
          <p:nvPr/>
        </p:nvSpPr>
        <p:spPr>
          <a:xfrm rot="10800000">
            <a:off x="11277743" y="6427200"/>
            <a:ext cx="87600" cy="430800"/>
          </a:xfrm>
          <a:prstGeom prst="rect">
            <a:avLst/>
          </a:prstGeom>
          <a:solidFill>
            <a:srgbClr val="5CBC5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34" name="Google Shape;134;p11"/>
          <p:cNvPicPr preferRelativeResize="0"/>
          <p:nvPr/>
        </p:nvPicPr>
        <p:blipFill rotWithShape="1">
          <a:blip r:embed="rId2">
            <a:alphaModFix/>
          </a:blip>
          <a:srcRect/>
          <a:stretch/>
        </p:blipFill>
        <p:spPr>
          <a:xfrm>
            <a:off x="5243569" y="6483003"/>
            <a:ext cx="1064752" cy="320317"/>
          </a:xfrm>
          <a:prstGeom prst="rect">
            <a:avLst/>
          </a:prstGeom>
          <a:noFill/>
          <a:ln>
            <a:noFill/>
          </a:ln>
        </p:spPr>
      </p:pic>
      <p:pic>
        <p:nvPicPr>
          <p:cNvPr id="135" name="Google Shape;135;p11"/>
          <p:cNvPicPr preferRelativeResize="0"/>
          <p:nvPr/>
        </p:nvPicPr>
        <p:blipFill rotWithShape="1">
          <a:blip r:embed="rId3">
            <a:alphaModFix/>
          </a:blip>
          <a:srcRect/>
          <a:stretch/>
        </p:blipFill>
        <p:spPr>
          <a:xfrm>
            <a:off x="6627028" y="6483003"/>
            <a:ext cx="1378737" cy="320317"/>
          </a:xfrm>
          <a:prstGeom prst="rect">
            <a:avLst/>
          </a:prstGeom>
          <a:noFill/>
          <a:ln>
            <a:noFill/>
          </a:ln>
        </p:spPr>
      </p:pic>
      <p:pic>
        <p:nvPicPr>
          <p:cNvPr id="136" name="Google Shape;136;p11"/>
          <p:cNvPicPr preferRelativeResize="0"/>
          <p:nvPr/>
        </p:nvPicPr>
        <p:blipFill rotWithShape="1">
          <a:blip r:embed="rId4">
            <a:alphaModFix/>
          </a:blip>
          <a:srcRect/>
          <a:stretch/>
        </p:blipFill>
        <p:spPr>
          <a:xfrm>
            <a:off x="2467905" y="6470796"/>
            <a:ext cx="2506068" cy="347697"/>
          </a:xfrm>
          <a:prstGeom prst="rect">
            <a:avLst/>
          </a:prstGeom>
          <a:noFill/>
          <a:ln>
            <a:noFill/>
          </a:ln>
        </p:spPr>
      </p:pic>
      <p:pic>
        <p:nvPicPr>
          <p:cNvPr id="137" name="Google Shape;137;p11"/>
          <p:cNvPicPr preferRelativeResize="0"/>
          <p:nvPr/>
        </p:nvPicPr>
        <p:blipFill rotWithShape="1">
          <a:blip r:embed="rId5">
            <a:alphaModFix/>
          </a:blip>
          <a:srcRect/>
          <a:stretch/>
        </p:blipFill>
        <p:spPr>
          <a:xfrm>
            <a:off x="45798" y="6472154"/>
            <a:ext cx="2161804" cy="347697"/>
          </a:xfrm>
          <a:prstGeom prst="rect">
            <a:avLst/>
          </a:prstGeom>
          <a:noFill/>
          <a:ln>
            <a:noFill/>
          </a:ln>
        </p:spPr>
      </p:pic>
      <p:sp>
        <p:nvSpPr>
          <p:cNvPr id="138" name="Google Shape;138;p11"/>
          <p:cNvSpPr txBox="1">
            <a:spLocks noGrp="1"/>
          </p:cNvSpPr>
          <p:nvPr>
            <p:ph type="title"/>
          </p:nvPr>
        </p:nvSpPr>
        <p:spPr>
          <a:xfrm>
            <a:off x="415600" y="-16233"/>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39" name="Google Shape;139;p11"/>
          <p:cNvSpPr txBox="1">
            <a:spLocks noGrp="1"/>
          </p:cNvSpPr>
          <p:nvPr>
            <p:ph type="body" idx="1"/>
          </p:nvPr>
        </p:nvSpPr>
        <p:spPr>
          <a:xfrm>
            <a:off x="415600" y="9270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40" name="Google Shape;140;p11"/>
          <p:cNvSpPr txBox="1">
            <a:spLocks noGrp="1"/>
          </p:cNvSpPr>
          <p:nvPr>
            <p:ph type="sldNum" idx="12"/>
          </p:nvPr>
        </p:nvSpPr>
        <p:spPr>
          <a:xfrm>
            <a:off x="11785136" y="6407933"/>
            <a:ext cx="363600" cy="4308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1pPr>
            <a:lvl2pPr marL="0" marR="0" lvl="1"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2pPr>
            <a:lvl3pPr marL="0" marR="0" lvl="2"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3pPr>
            <a:lvl4pPr marL="0" marR="0" lvl="3"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4pPr>
            <a:lvl5pPr marL="0" marR="0" lvl="4"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5pPr>
            <a:lvl6pPr marL="0" marR="0" lvl="5"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6pPr>
            <a:lvl7pPr marL="0" marR="0" lvl="6"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7pPr>
            <a:lvl8pPr marL="0" marR="0" lvl="7"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8pPr>
            <a:lvl9pPr marL="0" marR="0" lvl="8" indent="0" algn="ct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1"/>
        <p:cNvGrpSpPr/>
        <p:nvPr/>
      </p:nvGrpSpPr>
      <p:grpSpPr>
        <a:xfrm>
          <a:off x="0" y="0"/>
          <a:ext cx="0" cy="0"/>
          <a:chOff x="0" y="0"/>
          <a:chExt cx="0" cy="0"/>
        </a:xfrm>
      </p:grpSpPr>
      <p:sp>
        <p:nvSpPr>
          <p:cNvPr id="142" name="Google Shape;142;p12"/>
          <p:cNvSpPr/>
          <p:nvPr/>
        </p:nvSpPr>
        <p:spPr>
          <a:xfrm>
            <a:off x="-33" y="6427300"/>
            <a:ext cx="12192000" cy="430800"/>
          </a:xfrm>
          <a:prstGeom prst="rect">
            <a:avLst/>
          </a:prstGeom>
          <a:solidFill>
            <a:schemeClr val="lt1"/>
          </a:solidFill>
          <a:ln>
            <a:noFill/>
          </a:ln>
          <a:effectLst>
            <a:outerShdw blurRad="128588" dist="38100" dir="16320000" algn="bl" rotWithShape="0">
              <a:srgbClr val="000000">
                <a:alpha val="23137"/>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3" name="Google Shape;143;p12"/>
          <p:cNvSpPr/>
          <p:nvPr/>
        </p:nvSpPr>
        <p:spPr>
          <a:xfrm rot="10800000">
            <a:off x="11527251" y="6427200"/>
            <a:ext cx="215200" cy="430800"/>
          </a:xfrm>
          <a:prstGeom prst="rect">
            <a:avLst/>
          </a:prstGeom>
          <a:solidFill>
            <a:srgbClr val="1D6EA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4" name="Google Shape;144;p12"/>
          <p:cNvSpPr/>
          <p:nvPr/>
        </p:nvSpPr>
        <p:spPr>
          <a:xfrm rot="10800000">
            <a:off x="11761200" y="6427200"/>
            <a:ext cx="430800" cy="430800"/>
          </a:xfrm>
          <a:prstGeom prst="rect">
            <a:avLst/>
          </a:prstGeom>
          <a:solidFill>
            <a:srgbClr val="005DA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5" name="Google Shape;145;p12"/>
          <p:cNvSpPr/>
          <p:nvPr/>
        </p:nvSpPr>
        <p:spPr>
          <a:xfrm rot="10800000">
            <a:off x="11385267" y="6427200"/>
            <a:ext cx="120000" cy="430800"/>
          </a:xfrm>
          <a:prstGeom prst="rect">
            <a:avLst/>
          </a:prstGeom>
          <a:solidFill>
            <a:srgbClr val="09769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6" name="Google Shape;146;p12"/>
          <p:cNvSpPr/>
          <p:nvPr/>
        </p:nvSpPr>
        <p:spPr>
          <a:xfrm rot="10800000">
            <a:off x="11277743" y="6427200"/>
            <a:ext cx="87600" cy="430800"/>
          </a:xfrm>
          <a:prstGeom prst="rect">
            <a:avLst/>
          </a:prstGeom>
          <a:solidFill>
            <a:srgbClr val="5CBC5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47" name="Google Shape;147;p12"/>
          <p:cNvPicPr preferRelativeResize="0"/>
          <p:nvPr/>
        </p:nvPicPr>
        <p:blipFill rotWithShape="1">
          <a:blip r:embed="rId2">
            <a:alphaModFix/>
          </a:blip>
          <a:srcRect/>
          <a:stretch/>
        </p:blipFill>
        <p:spPr>
          <a:xfrm>
            <a:off x="5243569" y="6483003"/>
            <a:ext cx="1064752" cy="320317"/>
          </a:xfrm>
          <a:prstGeom prst="rect">
            <a:avLst/>
          </a:prstGeom>
          <a:noFill/>
          <a:ln>
            <a:noFill/>
          </a:ln>
        </p:spPr>
      </p:pic>
      <p:pic>
        <p:nvPicPr>
          <p:cNvPr id="148" name="Google Shape;148;p12"/>
          <p:cNvPicPr preferRelativeResize="0"/>
          <p:nvPr/>
        </p:nvPicPr>
        <p:blipFill rotWithShape="1">
          <a:blip r:embed="rId3">
            <a:alphaModFix/>
          </a:blip>
          <a:srcRect/>
          <a:stretch/>
        </p:blipFill>
        <p:spPr>
          <a:xfrm>
            <a:off x="6627028" y="6483003"/>
            <a:ext cx="1378737" cy="320317"/>
          </a:xfrm>
          <a:prstGeom prst="rect">
            <a:avLst/>
          </a:prstGeom>
          <a:noFill/>
          <a:ln>
            <a:noFill/>
          </a:ln>
        </p:spPr>
      </p:pic>
      <p:pic>
        <p:nvPicPr>
          <p:cNvPr id="149" name="Google Shape;149;p12"/>
          <p:cNvPicPr preferRelativeResize="0"/>
          <p:nvPr/>
        </p:nvPicPr>
        <p:blipFill rotWithShape="1">
          <a:blip r:embed="rId4">
            <a:alphaModFix/>
          </a:blip>
          <a:srcRect/>
          <a:stretch/>
        </p:blipFill>
        <p:spPr>
          <a:xfrm>
            <a:off x="2467905" y="6470796"/>
            <a:ext cx="2506068" cy="347697"/>
          </a:xfrm>
          <a:prstGeom prst="rect">
            <a:avLst/>
          </a:prstGeom>
          <a:noFill/>
          <a:ln>
            <a:noFill/>
          </a:ln>
        </p:spPr>
      </p:pic>
      <p:pic>
        <p:nvPicPr>
          <p:cNvPr id="150" name="Google Shape;150;p12"/>
          <p:cNvPicPr preferRelativeResize="0"/>
          <p:nvPr/>
        </p:nvPicPr>
        <p:blipFill rotWithShape="1">
          <a:blip r:embed="rId5">
            <a:alphaModFix/>
          </a:blip>
          <a:srcRect/>
          <a:stretch/>
        </p:blipFill>
        <p:spPr>
          <a:xfrm>
            <a:off x="45798" y="6472154"/>
            <a:ext cx="2161804" cy="347697"/>
          </a:xfrm>
          <a:prstGeom prst="rect">
            <a:avLst/>
          </a:prstGeom>
          <a:noFill/>
          <a:ln>
            <a:noFill/>
          </a:ln>
        </p:spPr>
      </p:pic>
      <p:sp>
        <p:nvSpPr>
          <p:cNvPr id="151" name="Google Shape;151;p1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2" name="Google Shape;152;p12"/>
          <p:cNvSpPr txBox="1">
            <a:spLocks noGrp="1"/>
          </p:cNvSpPr>
          <p:nvPr>
            <p:ph type="sldNum" idx="12"/>
          </p:nvPr>
        </p:nvSpPr>
        <p:spPr>
          <a:xfrm>
            <a:off x="11785136" y="6407933"/>
            <a:ext cx="363600" cy="430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1pPr>
            <a:lvl2pPr marL="0" marR="0" lvl="1"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2pPr>
            <a:lvl3pPr marL="0" marR="0" lvl="2"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3pPr>
            <a:lvl4pPr marL="0" marR="0" lvl="3"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4pPr>
            <a:lvl5pPr marL="0" marR="0" lvl="4"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5pPr>
            <a:lvl6pPr marL="0" marR="0" lvl="5"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6pPr>
            <a:lvl7pPr marL="0" marR="0" lvl="6"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7pPr>
            <a:lvl8pPr marL="0" marR="0" lvl="7"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8pPr>
            <a:lvl9pPr marL="0" marR="0" lvl="8" indent="0" algn="r">
              <a:lnSpc>
                <a:spcPct val="100000"/>
              </a:lnSpc>
              <a:spcBef>
                <a:spcPts val="0"/>
              </a:spcBef>
              <a:spcAft>
                <a:spcPts val="0"/>
              </a:spcAft>
              <a:buClr>
                <a:srgbClr val="000000"/>
              </a:buClr>
              <a:buSzPts val="1000"/>
              <a:buFont typeface="Arial"/>
              <a:buNone/>
              <a:defRPr sz="1067" b="0" i="0" u="none" strike="noStrike" cap="none">
                <a:solidFill>
                  <a:schemeClr val="lt1"/>
                </a:solidFill>
                <a:latin typeface="Montserrat Thin"/>
                <a:ea typeface="Montserrat Thin"/>
                <a:cs typeface="Montserrat Thin"/>
                <a:sym typeface="Montserrat Thin"/>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7" name="Rectangle: Top Corners Rounded 16">
            <a:extLst>
              <a:ext uri="{FF2B5EF4-FFF2-40B4-BE49-F238E27FC236}">
                <a16:creationId xmlns:a16="http://schemas.microsoft.com/office/drawing/2014/main" id="{E035ED4D-B6E7-5909-8E92-A9A5433C8FF5}"/>
              </a:ext>
            </a:extLst>
          </p:cNvPr>
          <p:cNvSpPr/>
          <p:nvPr userDrawn="1"/>
        </p:nvSpPr>
        <p:spPr>
          <a:xfrm>
            <a:off x="0" y="6311900"/>
            <a:ext cx="12192000" cy="56753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36995-BFF5-9643-50D3-73340F7B9D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C58878-21CB-7388-C8F6-5B0E7DB0F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589E55C-B368-4FCA-DB8E-782ACFEF07E8}"/>
              </a:ext>
            </a:extLst>
          </p:cNvPr>
          <p:cNvSpPr>
            <a:spLocks noGrp="1"/>
          </p:cNvSpPr>
          <p:nvPr>
            <p:ph type="sldNum" sz="quarter" idx="12"/>
          </p:nvPr>
        </p:nvSpPr>
        <p:spPr/>
        <p:txBody>
          <a:bodyPr/>
          <a:lstStyle>
            <a:lvl1pPr>
              <a:defRPr>
                <a:solidFill>
                  <a:schemeClr val="bg2"/>
                </a:solidFill>
              </a:defRPr>
            </a:lvl1pPr>
          </a:lstStyle>
          <a:p>
            <a:fld id="{ECC8862A-4DBE-4A9F-BA90-2BCA007EABFF}" type="slidenum">
              <a:rPr lang="en-US" smtClean="0"/>
              <a:pPr/>
              <a:t>‹#›</a:t>
            </a:fld>
            <a:endParaRPr lang="en-US"/>
          </a:p>
        </p:txBody>
      </p:sp>
      <p:pic>
        <p:nvPicPr>
          <p:cNvPr id="16" name="Picture 15" descr="Text&#10;&#10;Description automatically generated">
            <a:extLst>
              <a:ext uri="{FF2B5EF4-FFF2-40B4-BE49-F238E27FC236}">
                <a16:creationId xmlns:a16="http://schemas.microsoft.com/office/drawing/2014/main" id="{293E3E47-D088-FA3F-9832-CA66C6B52B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96" y="6271113"/>
            <a:ext cx="2271860" cy="649103"/>
          </a:xfrm>
          <a:prstGeom prst="rect">
            <a:avLst/>
          </a:prstGeom>
        </p:spPr>
      </p:pic>
    </p:spTree>
    <p:extLst>
      <p:ext uri="{BB962C8B-B14F-4D97-AF65-F5344CB8AC3E}">
        <p14:creationId xmlns:p14="http://schemas.microsoft.com/office/powerpoint/2010/main" val="307639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7" name="Rectangle: Top Corners Rounded 16">
            <a:extLst>
              <a:ext uri="{FF2B5EF4-FFF2-40B4-BE49-F238E27FC236}">
                <a16:creationId xmlns:a16="http://schemas.microsoft.com/office/drawing/2014/main" id="{E035ED4D-B6E7-5909-8E92-A9A5433C8FF5}"/>
              </a:ext>
            </a:extLst>
          </p:cNvPr>
          <p:cNvSpPr/>
          <p:nvPr userDrawn="1"/>
        </p:nvSpPr>
        <p:spPr>
          <a:xfrm>
            <a:off x="0" y="6311900"/>
            <a:ext cx="12192000" cy="567530"/>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36995-BFF5-9643-50D3-73340F7B9D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C58878-21CB-7388-C8F6-5B0E7DB0F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589E55C-B368-4FCA-DB8E-782ACFEF07E8}"/>
              </a:ext>
            </a:extLst>
          </p:cNvPr>
          <p:cNvSpPr>
            <a:spLocks noGrp="1"/>
          </p:cNvSpPr>
          <p:nvPr>
            <p:ph type="sldNum" sz="quarter" idx="12"/>
          </p:nvPr>
        </p:nvSpPr>
        <p:spPr/>
        <p:txBody>
          <a:bodyPr/>
          <a:lstStyle>
            <a:lvl1pPr>
              <a:defRPr>
                <a:solidFill>
                  <a:schemeClr val="bg2"/>
                </a:solidFill>
              </a:defRPr>
            </a:lvl1pPr>
          </a:lstStyle>
          <a:p>
            <a:fld id="{ECC8862A-4DBE-4A9F-BA90-2BCA007EABFF}" type="slidenum">
              <a:rPr lang="en-US" smtClean="0"/>
              <a:pPr/>
              <a:t>‹#›</a:t>
            </a:fld>
            <a:endParaRPr lang="en-US"/>
          </a:p>
        </p:txBody>
      </p:sp>
      <p:pic>
        <p:nvPicPr>
          <p:cNvPr id="16" name="Picture 15" descr="Text&#10;&#10;Description automatically generated">
            <a:extLst>
              <a:ext uri="{FF2B5EF4-FFF2-40B4-BE49-F238E27FC236}">
                <a16:creationId xmlns:a16="http://schemas.microsoft.com/office/drawing/2014/main" id="{293E3E47-D088-FA3F-9832-CA66C6B52B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96" y="6271113"/>
            <a:ext cx="2271860" cy="649103"/>
          </a:xfrm>
          <a:prstGeom prst="rect">
            <a:avLst/>
          </a:prstGeom>
        </p:spPr>
      </p:pic>
    </p:spTree>
    <p:extLst>
      <p:ext uri="{BB962C8B-B14F-4D97-AF65-F5344CB8AC3E}">
        <p14:creationId xmlns:p14="http://schemas.microsoft.com/office/powerpoint/2010/main" val="97797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17" name="Rectangle: Top Corners Rounded 16">
            <a:extLst>
              <a:ext uri="{FF2B5EF4-FFF2-40B4-BE49-F238E27FC236}">
                <a16:creationId xmlns:a16="http://schemas.microsoft.com/office/drawing/2014/main" id="{E035ED4D-B6E7-5909-8E92-A9A5433C8FF5}"/>
              </a:ext>
            </a:extLst>
          </p:cNvPr>
          <p:cNvSpPr/>
          <p:nvPr userDrawn="1"/>
        </p:nvSpPr>
        <p:spPr>
          <a:xfrm>
            <a:off x="0" y="6311900"/>
            <a:ext cx="12192000" cy="567530"/>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36995-BFF5-9643-50D3-73340F7B9D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C58878-21CB-7388-C8F6-5B0E7DB0F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589E55C-B368-4FCA-DB8E-782ACFEF07E8}"/>
              </a:ext>
            </a:extLst>
          </p:cNvPr>
          <p:cNvSpPr>
            <a:spLocks noGrp="1"/>
          </p:cNvSpPr>
          <p:nvPr>
            <p:ph type="sldNum" sz="quarter" idx="12"/>
          </p:nvPr>
        </p:nvSpPr>
        <p:spPr/>
        <p:txBody>
          <a:bodyPr/>
          <a:lstStyle>
            <a:lvl1pPr>
              <a:defRPr>
                <a:solidFill>
                  <a:schemeClr val="bg2"/>
                </a:solidFill>
              </a:defRPr>
            </a:lvl1pPr>
          </a:lstStyle>
          <a:p>
            <a:fld id="{ECC8862A-4DBE-4A9F-BA90-2BCA007EABFF}" type="slidenum">
              <a:rPr lang="en-US" smtClean="0"/>
              <a:pPr/>
              <a:t>‹#›</a:t>
            </a:fld>
            <a:endParaRPr lang="en-US"/>
          </a:p>
        </p:txBody>
      </p:sp>
      <p:pic>
        <p:nvPicPr>
          <p:cNvPr id="16" name="Picture 15" descr="Text&#10;&#10;Description automatically generated">
            <a:extLst>
              <a:ext uri="{FF2B5EF4-FFF2-40B4-BE49-F238E27FC236}">
                <a16:creationId xmlns:a16="http://schemas.microsoft.com/office/drawing/2014/main" id="{293E3E47-D088-FA3F-9832-CA66C6B52B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96" y="6271113"/>
            <a:ext cx="2271860" cy="649103"/>
          </a:xfrm>
          <a:prstGeom prst="rect">
            <a:avLst/>
          </a:prstGeom>
        </p:spPr>
      </p:pic>
    </p:spTree>
    <p:extLst>
      <p:ext uri="{BB962C8B-B14F-4D97-AF65-F5344CB8AC3E}">
        <p14:creationId xmlns:p14="http://schemas.microsoft.com/office/powerpoint/2010/main" val="258960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20" name="Rectangle: Top Corners Rounded 19">
            <a:extLst>
              <a:ext uri="{FF2B5EF4-FFF2-40B4-BE49-F238E27FC236}">
                <a16:creationId xmlns:a16="http://schemas.microsoft.com/office/drawing/2014/main" id="{89F442F1-EBA7-B85C-F9A2-925CEACCA4AB}"/>
              </a:ext>
            </a:extLst>
          </p:cNvPr>
          <p:cNvSpPr/>
          <p:nvPr userDrawn="1"/>
        </p:nvSpPr>
        <p:spPr>
          <a:xfrm rot="5400000">
            <a:off x="-2304396" y="2304394"/>
            <a:ext cx="6858003" cy="2249216"/>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36995-BFF5-9643-50D3-73340F7B9D83}"/>
              </a:ext>
            </a:extLst>
          </p:cNvPr>
          <p:cNvSpPr>
            <a:spLocks noGrp="1"/>
          </p:cNvSpPr>
          <p:nvPr>
            <p:ph type="title"/>
          </p:nvPr>
        </p:nvSpPr>
        <p:spPr>
          <a:xfrm>
            <a:off x="2511972" y="365125"/>
            <a:ext cx="8841828"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9C58878-21CB-7388-C8F6-5B0E7DB0FF4C}"/>
              </a:ext>
            </a:extLst>
          </p:cNvPr>
          <p:cNvSpPr>
            <a:spLocks noGrp="1"/>
          </p:cNvSpPr>
          <p:nvPr>
            <p:ph idx="1"/>
          </p:nvPr>
        </p:nvSpPr>
        <p:spPr>
          <a:xfrm>
            <a:off x="2511972" y="1825625"/>
            <a:ext cx="884182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589E55C-B368-4FCA-DB8E-782ACFEF07E8}"/>
              </a:ext>
            </a:extLst>
          </p:cNvPr>
          <p:cNvSpPr>
            <a:spLocks noGrp="1"/>
          </p:cNvSpPr>
          <p:nvPr>
            <p:ph type="sldNum" sz="quarter" idx="12"/>
          </p:nvPr>
        </p:nvSpPr>
        <p:spPr/>
        <p:txBody>
          <a:bodyPr/>
          <a:lstStyle>
            <a:lvl1pPr>
              <a:defRPr>
                <a:solidFill>
                  <a:schemeClr val="bg2"/>
                </a:solidFill>
              </a:defRPr>
            </a:lvl1pPr>
          </a:lstStyle>
          <a:p>
            <a:fld id="{ECC8862A-4DBE-4A9F-BA90-2BCA007EABFF}" type="slidenum">
              <a:rPr lang="en-US" smtClean="0"/>
              <a:pPr/>
              <a:t>‹#›</a:t>
            </a:fld>
            <a:endParaRPr lang="en-US"/>
          </a:p>
        </p:txBody>
      </p:sp>
      <p:pic>
        <p:nvPicPr>
          <p:cNvPr id="22" name="Picture 21">
            <a:extLst>
              <a:ext uri="{FF2B5EF4-FFF2-40B4-BE49-F238E27FC236}">
                <a16:creationId xmlns:a16="http://schemas.microsoft.com/office/drawing/2014/main" id="{58B5F998-9002-2B5B-BF5C-32ECA23B90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6083" y="6127507"/>
            <a:ext cx="2879834" cy="822810"/>
          </a:xfrm>
          <a:prstGeom prst="rect">
            <a:avLst/>
          </a:prstGeom>
        </p:spPr>
      </p:pic>
    </p:spTree>
    <p:extLst>
      <p:ext uri="{BB962C8B-B14F-4D97-AF65-F5344CB8AC3E}">
        <p14:creationId xmlns:p14="http://schemas.microsoft.com/office/powerpoint/2010/main" val="181871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20" name="Rectangle: Top Corners Rounded 19">
            <a:extLst>
              <a:ext uri="{FF2B5EF4-FFF2-40B4-BE49-F238E27FC236}">
                <a16:creationId xmlns:a16="http://schemas.microsoft.com/office/drawing/2014/main" id="{89F442F1-EBA7-B85C-F9A2-925CEACCA4AB}"/>
              </a:ext>
            </a:extLst>
          </p:cNvPr>
          <p:cNvSpPr/>
          <p:nvPr userDrawn="1"/>
        </p:nvSpPr>
        <p:spPr>
          <a:xfrm rot="5400000">
            <a:off x="-2304396" y="2304394"/>
            <a:ext cx="6858003" cy="2249216"/>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36995-BFF5-9643-50D3-73340F7B9D83}"/>
              </a:ext>
            </a:extLst>
          </p:cNvPr>
          <p:cNvSpPr>
            <a:spLocks noGrp="1"/>
          </p:cNvSpPr>
          <p:nvPr>
            <p:ph type="title"/>
          </p:nvPr>
        </p:nvSpPr>
        <p:spPr>
          <a:xfrm>
            <a:off x="2511972" y="365125"/>
            <a:ext cx="8841828"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9C58878-21CB-7388-C8F6-5B0E7DB0FF4C}"/>
              </a:ext>
            </a:extLst>
          </p:cNvPr>
          <p:cNvSpPr>
            <a:spLocks noGrp="1"/>
          </p:cNvSpPr>
          <p:nvPr>
            <p:ph idx="1"/>
          </p:nvPr>
        </p:nvSpPr>
        <p:spPr>
          <a:xfrm>
            <a:off x="2511972" y="1825625"/>
            <a:ext cx="884182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589E55C-B368-4FCA-DB8E-782ACFEF07E8}"/>
              </a:ext>
            </a:extLst>
          </p:cNvPr>
          <p:cNvSpPr>
            <a:spLocks noGrp="1"/>
          </p:cNvSpPr>
          <p:nvPr>
            <p:ph type="sldNum" sz="quarter" idx="12"/>
          </p:nvPr>
        </p:nvSpPr>
        <p:spPr/>
        <p:txBody>
          <a:bodyPr/>
          <a:lstStyle>
            <a:lvl1pPr>
              <a:defRPr>
                <a:solidFill>
                  <a:schemeClr val="bg2"/>
                </a:solidFill>
              </a:defRPr>
            </a:lvl1pPr>
          </a:lstStyle>
          <a:p>
            <a:fld id="{ECC8862A-4DBE-4A9F-BA90-2BCA007EABFF}" type="slidenum">
              <a:rPr lang="en-US" smtClean="0"/>
              <a:pPr/>
              <a:t>‹#›</a:t>
            </a:fld>
            <a:endParaRPr lang="en-US"/>
          </a:p>
        </p:txBody>
      </p:sp>
      <p:pic>
        <p:nvPicPr>
          <p:cNvPr id="22" name="Picture 21">
            <a:extLst>
              <a:ext uri="{FF2B5EF4-FFF2-40B4-BE49-F238E27FC236}">
                <a16:creationId xmlns:a16="http://schemas.microsoft.com/office/drawing/2014/main" id="{58B5F998-9002-2B5B-BF5C-32ECA23B90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6083" y="6127507"/>
            <a:ext cx="2879834" cy="822810"/>
          </a:xfrm>
          <a:prstGeom prst="rect">
            <a:avLst/>
          </a:prstGeom>
        </p:spPr>
      </p:pic>
    </p:spTree>
    <p:extLst>
      <p:ext uri="{BB962C8B-B14F-4D97-AF65-F5344CB8AC3E}">
        <p14:creationId xmlns:p14="http://schemas.microsoft.com/office/powerpoint/2010/main" val="3234784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20" name="Rectangle: Top Corners Rounded 19">
            <a:extLst>
              <a:ext uri="{FF2B5EF4-FFF2-40B4-BE49-F238E27FC236}">
                <a16:creationId xmlns:a16="http://schemas.microsoft.com/office/drawing/2014/main" id="{89F442F1-EBA7-B85C-F9A2-925CEACCA4AB}"/>
              </a:ext>
            </a:extLst>
          </p:cNvPr>
          <p:cNvSpPr/>
          <p:nvPr userDrawn="1"/>
        </p:nvSpPr>
        <p:spPr>
          <a:xfrm rot="5400000">
            <a:off x="-2304396" y="2304394"/>
            <a:ext cx="6858003" cy="2249216"/>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36995-BFF5-9643-50D3-73340F7B9D83}"/>
              </a:ext>
            </a:extLst>
          </p:cNvPr>
          <p:cNvSpPr>
            <a:spLocks noGrp="1"/>
          </p:cNvSpPr>
          <p:nvPr>
            <p:ph type="title"/>
          </p:nvPr>
        </p:nvSpPr>
        <p:spPr>
          <a:xfrm>
            <a:off x="2511972" y="365125"/>
            <a:ext cx="8841828"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9C58878-21CB-7388-C8F6-5B0E7DB0FF4C}"/>
              </a:ext>
            </a:extLst>
          </p:cNvPr>
          <p:cNvSpPr>
            <a:spLocks noGrp="1"/>
          </p:cNvSpPr>
          <p:nvPr>
            <p:ph idx="1"/>
          </p:nvPr>
        </p:nvSpPr>
        <p:spPr>
          <a:xfrm>
            <a:off x="2511972" y="1825625"/>
            <a:ext cx="884182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589E55C-B368-4FCA-DB8E-782ACFEF07E8}"/>
              </a:ext>
            </a:extLst>
          </p:cNvPr>
          <p:cNvSpPr>
            <a:spLocks noGrp="1"/>
          </p:cNvSpPr>
          <p:nvPr>
            <p:ph type="sldNum" sz="quarter" idx="12"/>
          </p:nvPr>
        </p:nvSpPr>
        <p:spPr/>
        <p:txBody>
          <a:bodyPr/>
          <a:lstStyle>
            <a:lvl1pPr>
              <a:defRPr>
                <a:solidFill>
                  <a:schemeClr val="bg2"/>
                </a:solidFill>
              </a:defRPr>
            </a:lvl1pPr>
          </a:lstStyle>
          <a:p>
            <a:fld id="{ECC8862A-4DBE-4A9F-BA90-2BCA007EABFF}" type="slidenum">
              <a:rPr lang="en-US" smtClean="0"/>
              <a:pPr/>
              <a:t>‹#›</a:t>
            </a:fld>
            <a:endParaRPr lang="en-US"/>
          </a:p>
        </p:txBody>
      </p:sp>
      <p:pic>
        <p:nvPicPr>
          <p:cNvPr id="22" name="Picture 21">
            <a:extLst>
              <a:ext uri="{FF2B5EF4-FFF2-40B4-BE49-F238E27FC236}">
                <a16:creationId xmlns:a16="http://schemas.microsoft.com/office/drawing/2014/main" id="{58B5F998-9002-2B5B-BF5C-32ECA23B90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6083" y="6127507"/>
            <a:ext cx="2879834" cy="822810"/>
          </a:xfrm>
          <a:prstGeom prst="rect">
            <a:avLst/>
          </a:prstGeom>
        </p:spPr>
      </p:pic>
    </p:spTree>
    <p:extLst>
      <p:ext uri="{BB962C8B-B14F-4D97-AF65-F5344CB8AC3E}">
        <p14:creationId xmlns:p14="http://schemas.microsoft.com/office/powerpoint/2010/main" val="347224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AF13C-E023-9EA0-3DAA-7E1BB5C196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988E85-A04F-ED7C-EA31-89103942F6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1641673-2918-5876-8347-C47C258BD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8862A-4DBE-4A9F-BA90-2BCA007EABFF}" type="slidenum">
              <a:rPr lang="en-US" smtClean="0"/>
              <a:t>‹#›</a:t>
            </a:fld>
            <a:endParaRPr lang="en-US"/>
          </a:p>
        </p:txBody>
      </p:sp>
    </p:spTree>
    <p:extLst>
      <p:ext uri="{BB962C8B-B14F-4D97-AF65-F5344CB8AC3E}">
        <p14:creationId xmlns:p14="http://schemas.microsoft.com/office/powerpoint/2010/main" val="3042166690"/>
      </p:ext>
    </p:extLst>
  </p:cSld>
  <p:clrMap bg1="lt1" tx1="dk1" bg2="lt2" tx2="dk2" accent1="accent1" accent2="accent2" accent3="accent3" accent4="accent4" accent5="accent5" accent6="accent6" hlink="hlink" folHlink="folHlink"/>
  <p:sldLayoutIdLst>
    <p:sldLayoutId id="2147483681" r:id="rId1"/>
    <p:sldLayoutId id="2147483673" r:id="rId2"/>
    <p:sldLayoutId id="2147483682" r:id="rId3"/>
    <p:sldLayoutId id="2147483660" r:id="rId4"/>
    <p:sldLayoutId id="2147483661" r:id="rId5"/>
    <p:sldLayoutId id="2147483662" r:id="rId6"/>
    <p:sldLayoutId id="2147483663" r:id="rId7"/>
    <p:sldLayoutId id="2147483665" r:id="rId8"/>
    <p:sldLayoutId id="2147483666" r:id="rId9"/>
    <p:sldLayoutId id="2147483667" r:id="rId10"/>
    <p:sldLayoutId id="2147483683" r:id="rId11"/>
    <p:sldLayoutId id="2147483664" r:id="rId12"/>
    <p:sldLayoutId id="2147483675" r:id="rId13"/>
    <p:sldLayoutId id="2147483674" r:id="rId14"/>
    <p:sldLayoutId id="2147483684" r:id="rId15"/>
    <p:sldLayoutId id="2147483670" r:id="rId16"/>
    <p:sldLayoutId id="2147483685" r:id="rId17"/>
    <p:sldLayoutId id="2147483688" r:id="rId18"/>
    <p:sldLayoutId id="2147483676" r:id="rId19"/>
    <p:sldLayoutId id="2147483668" r:id="rId20"/>
    <p:sldLayoutId id="2147483677" r:id="rId21"/>
    <p:sldLayoutId id="2147483689" r:id="rId22"/>
    <p:sldLayoutId id="2147483678" r:id="rId23"/>
    <p:sldLayoutId id="2147483669" r:id="rId24"/>
    <p:sldLayoutId id="2147483679" r:id="rId25"/>
    <p:sldLayoutId id="2147483686" r:id="rId26"/>
    <p:sldLayoutId id="2147483672" r:id="rId27"/>
    <p:sldLayoutId id="2147483687"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11785136" y="6407933"/>
            <a:ext cx="363600" cy="430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Montserrat Thin"/>
                <a:ea typeface="Montserrat Thin"/>
                <a:cs typeface="Montserrat Thin"/>
                <a:sym typeface="Montserrat Thin"/>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Montserrat Thin"/>
                <a:ea typeface="Montserrat Thin"/>
                <a:cs typeface="Montserrat Thin"/>
                <a:sym typeface="Montserrat Thin"/>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Montserrat Thin"/>
                <a:ea typeface="Montserrat Thin"/>
                <a:cs typeface="Montserrat Thin"/>
                <a:sym typeface="Montserrat Thin"/>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Montserrat Thin"/>
                <a:ea typeface="Montserrat Thin"/>
                <a:cs typeface="Montserrat Thin"/>
                <a:sym typeface="Montserrat Thin"/>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Montserrat Thin"/>
                <a:ea typeface="Montserrat Thin"/>
                <a:cs typeface="Montserrat Thin"/>
                <a:sym typeface="Montserrat Thin"/>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Montserrat Thin"/>
                <a:ea typeface="Montserrat Thin"/>
                <a:cs typeface="Montserrat Thin"/>
                <a:sym typeface="Montserrat Thin"/>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Montserrat Thin"/>
                <a:ea typeface="Montserrat Thin"/>
                <a:cs typeface="Montserrat Thin"/>
                <a:sym typeface="Montserrat Thin"/>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Montserrat Thin"/>
                <a:ea typeface="Montserrat Thin"/>
                <a:cs typeface="Montserrat Thin"/>
                <a:sym typeface="Montserrat Thin"/>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Montserrat Thin"/>
                <a:ea typeface="Montserrat Thin"/>
                <a:cs typeface="Montserrat Thin"/>
                <a:sym typeface="Montserrat Thin"/>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hyperlink" Target="https://docs.google.com/spreadsheets/d/14EeWRwY8lIaqNGKTJNLtgmZpxNtRvAMQkQMt5zO9grI/edit#gid=0" TargetMode="Externa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630FA-ACA5-54F1-C665-5B6D0701B59C}"/>
              </a:ext>
            </a:extLst>
          </p:cNvPr>
          <p:cNvSpPr>
            <a:spLocks noGrp="1"/>
          </p:cNvSpPr>
          <p:nvPr>
            <p:ph type="ctrTitle"/>
          </p:nvPr>
        </p:nvSpPr>
        <p:spPr>
          <a:xfrm>
            <a:off x="1524000" y="3069505"/>
            <a:ext cx="9144000" cy="3789730"/>
          </a:xfrm>
        </p:spPr>
        <p:txBody>
          <a:bodyPr>
            <a:normAutofit fontScale="90000"/>
          </a:bodyPr>
          <a:lstStyle/>
          <a:p>
            <a:r>
              <a:rPr lang="en-US" sz="4900"/>
              <a:t>California Community Schools Partnership Program</a:t>
            </a:r>
            <a:br>
              <a:rPr lang="en-US"/>
            </a:br>
            <a:br>
              <a:rPr lang="en-US" sz="4900"/>
            </a:br>
            <a:r>
              <a:rPr lang="en-US" sz="3600">
                <a:solidFill>
                  <a:schemeClr val="accent3"/>
                </a:solidFill>
              </a:rPr>
              <a:t>Alameda County Office of Education &amp; Student Health and Wellness PLN</a:t>
            </a:r>
            <a:br>
              <a:rPr lang="en-US"/>
            </a:br>
            <a:endParaRPr lang="en-US"/>
          </a:p>
        </p:txBody>
      </p:sp>
    </p:spTree>
    <p:extLst>
      <p:ext uri="{BB962C8B-B14F-4D97-AF65-F5344CB8AC3E}">
        <p14:creationId xmlns:p14="http://schemas.microsoft.com/office/powerpoint/2010/main" val="1542086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0F87B-4A04-D079-3FCD-06F53D6C9145}"/>
              </a:ext>
            </a:extLst>
          </p:cNvPr>
          <p:cNvSpPr>
            <a:spLocks noGrp="1"/>
          </p:cNvSpPr>
          <p:nvPr>
            <p:ph type="title"/>
          </p:nvPr>
        </p:nvSpPr>
        <p:spPr>
          <a:xfrm>
            <a:off x="633599" y="663389"/>
            <a:ext cx="3932237" cy="1600200"/>
          </a:xfrm>
        </p:spPr>
        <p:txBody>
          <a:bodyPr>
            <a:normAutofit/>
          </a:bodyPr>
          <a:lstStyle/>
          <a:p>
            <a:r>
              <a:rPr lang="en-US" sz="4000" b="1"/>
              <a:t>CCSPP LIAISON ROLE </a:t>
            </a:r>
          </a:p>
        </p:txBody>
      </p:sp>
      <p:sp>
        <p:nvSpPr>
          <p:cNvPr id="4" name="Text Placeholder 3">
            <a:extLst>
              <a:ext uri="{FF2B5EF4-FFF2-40B4-BE49-F238E27FC236}">
                <a16:creationId xmlns:a16="http://schemas.microsoft.com/office/drawing/2014/main" id="{16CC56D9-7702-562F-16D4-195D3F892E9D}"/>
              </a:ext>
            </a:extLst>
          </p:cNvPr>
          <p:cNvSpPr>
            <a:spLocks noGrp="1"/>
          </p:cNvSpPr>
          <p:nvPr>
            <p:ph type="body" sz="half" idx="2"/>
          </p:nvPr>
        </p:nvSpPr>
        <p:spPr>
          <a:xfrm>
            <a:off x="633600" y="2752165"/>
            <a:ext cx="3932237" cy="3233364"/>
          </a:xfrm>
        </p:spPr>
        <p:txBody>
          <a:bodyPr/>
          <a:lstStyle/>
          <a:p>
            <a:r>
              <a:rPr lang="en-US" b="1"/>
              <a:t>Overlap and alignment with other program and staff activities and requirements</a:t>
            </a:r>
          </a:p>
        </p:txBody>
      </p:sp>
      <p:graphicFrame>
        <p:nvGraphicFramePr>
          <p:cNvPr id="5" name="Table 5">
            <a:extLst>
              <a:ext uri="{FF2B5EF4-FFF2-40B4-BE49-F238E27FC236}">
                <a16:creationId xmlns:a16="http://schemas.microsoft.com/office/drawing/2014/main" id="{FA2BCE38-F40D-8ABA-082C-6223996B8E63}"/>
              </a:ext>
            </a:extLst>
          </p:cNvPr>
          <p:cNvGraphicFramePr>
            <a:graphicFrameLocks noGrp="1"/>
          </p:cNvGraphicFramePr>
          <p:nvPr>
            <p:extLst>
              <p:ext uri="{D42A27DB-BD31-4B8C-83A1-F6EECF244321}">
                <p14:modId xmlns:p14="http://schemas.microsoft.com/office/powerpoint/2010/main" val="1548963347"/>
              </p:ext>
            </p:extLst>
          </p:nvPr>
        </p:nvGraphicFramePr>
        <p:xfrm>
          <a:off x="5461747" y="364957"/>
          <a:ext cx="6273054" cy="6405880"/>
        </p:xfrm>
        <a:graphic>
          <a:graphicData uri="http://schemas.openxmlformats.org/drawingml/2006/table">
            <a:tbl>
              <a:tblPr firstRow="1" bandRow="1">
                <a:tableStyleId>{5C22544A-7EE6-4342-B048-85BDC9FD1C3A}</a:tableStyleId>
              </a:tblPr>
              <a:tblGrid>
                <a:gridCol w="3136527">
                  <a:extLst>
                    <a:ext uri="{9D8B030D-6E8A-4147-A177-3AD203B41FA5}">
                      <a16:colId xmlns:a16="http://schemas.microsoft.com/office/drawing/2014/main" val="2703919952"/>
                    </a:ext>
                  </a:extLst>
                </a:gridCol>
                <a:gridCol w="3136527">
                  <a:extLst>
                    <a:ext uri="{9D8B030D-6E8A-4147-A177-3AD203B41FA5}">
                      <a16:colId xmlns:a16="http://schemas.microsoft.com/office/drawing/2014/main" val="4106754356"/>
                    </a:ext>
                  </a:extLst>
                </a:gridCol>
              </a:tblGrid>
              <a:tr h="370840">
                <a:tc>
                  <a:txBody>
                    <a:bodyPr/>
                    <a:lstStyle/>
                    <a:p>
                      <a:pPr algn="ctr"/>
                      <a:r>
                        <a:rPr lang="en-US"/>
                        <a:t>Legislatively Defined Activities</a:t>
                      </a:r>
                    </a:p>
                  </a:txBody>
                  <a:tcPr/>
                </a:tc>
                <a:tc>
                  <a:txBody>
                    <a:bodyPr/>
                    <a:lstStyle/>
                    <a:p>
                      <a:pPr algn="ctr"/>
                      <a:r>
                        <a:rPr lang="en-US"/>
                        <a:t>Staff/Program </a:t>
                      </a:r>
                    </a:p>
                  </a:txBody>
                  <a:tcPr/>
                </a:tc>
                <a:extLst>
                  <a:ext uri="{0D108BD9-81ED-4DB2-BD59-A6C34878D82A}">
                    <a16:rowId xmlns:a16="http://schemas.microsoft.com/office/drawing/2014/main" val="2018202413"/>
                  </a:ext>
                </a:extLst>
              </a:tr>
              <a:tr h="370840">
                <a:tc>
                  <a:txBody>
                    <a:bodyPr/>
                    <a:lstStyle/>
                    <a:p>
                      <a:r>
                        <a:rPr lang="en-US" b="1"/>
                        <a:t>Coordination &amp; Comm. with Managed Care Plans (MCPs)</a:t>
                      </a:r>
                    </a:p>
                  </a:txBody>
                  <a:tcPr/>
                </a:tc>
                <a:tc>
                  <a:txBody>
                    <a:bodyPr/>
                    <a:lstStyle/>
                    <a:p>
                      <a:pPr marL="285750" indent="-285750">
                        <a:buFont typeface="Arial" panose="020B0604020202020204" pitchFamily="34" charset="0"/>
                        <a:buChar char="•"/>
                      </a:pPr>
                      <a:r>
                        <a:rPr lang="en-US"/>
                        <a:t>SBHIP staff lead</a:t>
                      </a:r>
                    </a:p>
                    <a:p>
                      <a:pPr marL="285750" indent="-285750">
                        <a:buFont typeface="Arial" panose="020B0604020202020204" pitchFamily="34" charset="0"/>
                        <a:buChar char="•"/>
                      </a:pPr>
                      <a:r>
                        <a:rPr lang="en-US"/>
                        <a:t>CCSPP Liaison</a:t>
                      </a:r>
                    </a:p>
                  </a:txBody>
                  <a:tcPr/>
                </a:tc>
                <a:extLst>
                  <a:ext uri="{0D108BD9-81ED-4DB2-BD59-A6C34878D82A}">
                    <a16:rowId xmlns:a16="http://schemas.microsoft.com/office/drawing/2014/main" val="4287831012"/>
                  </a:ext>
                </a:extLst>
              </a:tr>
              <a:tr h="370840">
                <a:tc>
                  <a:txBody>
                    <a:bodyPr/>
                    <a:lstStyle/>
                    <a:p>
                      <a:r>
                        <a:rPr lang="en-US" b="1"/>
                        <a:t>Coordination &amp;  Comm. with County Behavioral Health Dept.</a:t>
                      </a:r>
                    </a:p>
                  </a:txBody>
                  <a:tcPr/>
                </a:tc>
                <a:tc>
                  <a:txBody>
                    <a:bodyPr/>
                    <a:lstStyle/>
                    <a:p>
                      <a:pPr marL="285750" indent="-285750">
                        <a:buFont typeface="Arial" panose="020B0604020202020204" pitchFamily="34" charset="0"/>
                        <a:buChar char="•"/>
                      </a:pPr>
                      <a:r>
                        <a:rPr lang="en-US"/>
                        <a:t>MHSSA staff lead</a:t>
                      </a:r>
                    </a:p>
                    <a:p>
                      <a:pPr marL="285750" indent="-285750">
                        <a:buFont typeface="Arial" panose="020B0604020202020204" pitchFamily="34" charset="0"/>
                        <a:buChar char="•"/>
                      </a:pPr>
                      <a:r>
                        <a:rPr lang="en-US"/>
                        <a:t>CCSPP Liaison</a:t>
                      </a:r>
                    </a:p>
                  </a:txBody>
                  <a:tcPr/>
                </a:tc>
                <a:extLst>
                  <a:ext uri="{0D108BD9-81ED-4DB2-BD59-A6C34878D82A}">
                    <a16:rowId xmlns:a16="http://schemas.microsoft.com/office/drawing/2014/main" val="642474798"/>
                  </a:ext>
                </a:extLst>
              </a:tr>
              <a:tr h="370840">
                <a:tc>
                  <a:txBody>
                    <a:bodyPr/>
                    <a:lstStyle/>
                    <a:p>
                      <a:r>
                        <a:rPr lang="en-US" b="1"/>
                        <a:t>Coordination with County Health and Social Services</a:t>
                      </a:r>
                    </a:p>
                  </a:txBody>
                  <a:tcPr/>
                </a:tc>
                <a:tc>
                  <a:txBody>
                    <a:bodyPr/>
                    <a:lstStyle/>
                    <a:p>
                      <a:pPr marL="285750" indent="-285750">
                        <a:buFont typeface="Arial" panose="020B0604020202020204" pitchFamily="34" charset="0"/>
                        <a:buChar char="•"/>
                      </a:pPr>
                      <a:r>
                        <a:rPr lang="en-US"/>
                        <a:t>AB 2083 staff lead (foster youth integrated services)</a:t>
                      </a:r>
                    </a:p>
                    <a:p>
                      <a:pPr marL="285750" indent="-285750">
                        <a:buFont typeface="Arial" panose="020B0604020202020204" pitchFamily="34" charset="0"/>
                        <a:buChar char="•"/>
                      </a:pPr>
                      <a:r>
                        <a:rPr lang="en-US"/>
                        <a:t>Alternative Education Dept.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CCSPP Liaison</a:t>
                      </a:r>
                    </a:p>
                  </a:txBody>
                  <a:tcPr/>
                </a:tc>
                <a:extLst>
                  <a:ext uri="{0D108BD9-81ED-4DB2-BD59-A6C34878D82A}">
                    <a16:rowId xmlns:a16="http://schemas.microsoft.com/office/drawing/2014/main" val="1212784306"/>
                  </a:ext>
                </a:extLst>
              </a:tr>
              <a:tr h="370840">
                <a:tc>
                  <a:txBody>
                    <a:bodyPr/>
                    <a:lstStyle/>
                    <a:p>
                      <a:r>
                        <a:rPr lang="en-US" b="1"/>
                        <a:t>Coordination with Non-Profits and Other Community Based Orgs</a:t>
                      </a:r>
                    </a:p>
                  </a:txBody>
                  <a:tcPr/>
                </a:tc>
                <a:tc>
                  <a:txBody>
                    <a:bodyPr/>
                    <a:lstStyle/>
                    <a:p>
                      <a:pPr marL="285750" indent="-285750">
                        <a:buFont typeface="Arial" panose="020B0604020202020204" pitchFamily="34" charset="0"/>
                        <a:buChar char="•"/>
                      </a:pPr>
                      <a:r>
                        <a:rPr lang="en-US"/>
                        <a:t>PBIS staff lead</a:t>
                      </a:r>
                    </a:p>
                    <a:p>
                      <a:pPr marL="285750" indent="-285750">
                        <a:buFont typeface="Arial" panose="020B0604020202020204" pitchFamily="34" charset="0"/>
                        <a:buChar char="•"/>
                      </a:pPr>
                      <a:r>
                        <a:rPr lang="en-US"/>
                        <a:t>MTSS staff lead</a:t>
                      </a:r>
                    </a:p>
                    <a:p>
                      <a:pPr marL="285750" indent="-285750">
                        <a:buFont typeface="Arial" panose="020B0604020202020204" pitchFamily="34" charset="0"/>
                        <a:buChar char="•"/>
                      </a:pPr>
                      <a:r>
                        <a:rPr lang="en-US"/>
                        <a:t>CCSPP Liaison</a:t>
                      </a:r>
                    </a:p>
                    <a:p>
                      <a:pPr marL="285750" indent="-285750">
                        <a:buFont typeface="Arial" panose="020B0604020202020204" pitchFamily="34" charset="0"/>
                        <a:buChar char="•"/>
                      </a:pPr>
                      <a:r>
                        <a:rPr lang="en-US"/>
                        <a:t>Other COE Divisions &amp; Depts</a:t>
                      </a:r>
                    </a:p>
                  </a:txBody>
                  <a:tcPr/>
                </a:tc>
                <a:extLst>
                  <a:ext uri="{0D108BD9-81ED-4DB2-BD59-A6C34878D82A}">
                    <a16:rowId xmlns:a16="http://schemas.microsoft.com/office/drawing/2014/main" val="586422964"/>
                  </a:ext>
                </a:extLst>
              </a:tr>
              <a:tr h="370840">
                <a:tc>
                  <a:txBody>
                    <a:bodyPr/>
                    <a:lstStyle/>
                    <a:p>
                      <a:r>
                        <a:rPr lang="en-US" b="1"/>
                        <a:t>Coordination &amp; Comm. on Health Care Billing </a:t>
                      </a:r>
                    </a:p>
                  </a:txBody>
                  <a:tcPr/>
                </a:tc>
                <a:tc>
                  <a:txBody>
                    <a:bodyPr/>
                    <a:lstStyle/>
                    <a:p>
                      <a:pPr marL="285750" indent="-285750">
                        <a:buFont typeface="Arial" panose="020B0604020202020204" pitchFamily="34" charset="0"/>
                        <a:buChar char="•"/>
                      </a:pPr>
                      <a:r>
                        <a:rPr lang="en-US"/>
                        <a:t>Special Education Dept.</a:t>
                      </a:r>
                    </a:p>
                    <a:p>
                      <a:pPr marL="285750" indent="-285750">
                        <a:buFont typeface="Arial" panose="020B0604020202020204" pitchFamily="34" charset="0"/>
                        <a:buChar char="•"/>
                      </a:pPr>
                      <a:r>
                        <a:rPr lang="en-US"/>
                        <a:t>Business Division</a:t>
                      </a:r>
                    </a:p>
                    <a:p>
                      <a:pPr marL="285750" indent="-285750">
                        <a:buFont typeface="Arial" panose="020B0604020202020204" pitchFamily="34" charset="0"/>
                        <a:buChar char="•"/>
                      </a:pPr>
                      <a:r>
                        <a:rPr lang="en-US"/>
                        <a:t>CCSPP Liaison</a:t>
                      </a:r>
                    </a:p>
                  </a:txBody>
                  <a:tcPr/>
                </a:tc>
                <a:extLst>
                  <a:ext uri="{0D108BD9-81ED-4DB2-BD59-A6C34878D82A}">
                    <a16:rowId xmlns:a16="http://schemas.microsoft.com/office/drawing/2014/main" val="2039617679"/>
                  </a:ext>
                </a:extLst>
              </a:tr>
              <a:tr h="370840">
                <a:tc>
                  <a:txBody>
                    <a:bodyPr/>
                    <a:lstStyle/>
                    <a:p>
                      <a:r>
                        <a:rPr lang="en-US" b="1"/>
                        <a:t>Integration of Planning &amp; Data re Community Schools, Expanded Learning, Early Learning, Behavioral Health, PD, &amp; Other State Initiatives </a:t>
                      </a:r>
                    </a:p>
                  </a:txBody>
                  <a:tcPr/>
                </a:tc>
                <a:tc>
                  <a:txBody>
                    <a:bodyPr/>
                    <a:lstStyle/>
                    <a:p>
                      <a:pPr marL="285750" indent="-285750">
                        <a:buFont typeface="Arial" panose="020B0604020202020204" pitchFamily="34" charset="0"/>
                        <a:buChar char="•"/>
                      </a:pPr>
                      <a:r>
                        <a:rPr lang="en-US"/>
                        <a:t>All COE Divisions &amp; Depts</a:t>
                      </a:r>
                    </a:p>
                    <a:p>
                      <a:pPr marL="285750" indent="-285750">
                        <a:buFont typeface="Arial" panose="020B0604020202020204" pitchFamily="34" charset="0"/>
                        <a:buChar char="•"/>
                      </a:pPr>
                      <a:r>
                        <a:rPr lang="en-US"/>
                        <a:t>CCSPP Liaison</a:t>
                      </a:r>
                    </a:p>
                  </a:txBody>
                  <a:tcPr/>
                </a:tc>
                <a:extLst>
                  <a:ext uri="{0D108BD9-81ED-4DB2-BD59-A6C34878D82A}">
                    <a16:rowId xmlns:a16="http://schemas.microsoft.com/office/drawing/2014/main" val="3542261058"/>
                  </a:ext>
                </a:extLst>
              </a:tr>
            </a:tbl>
          </a:graphicData>
        </a:graphic>
      </p:graphicFrame>
    </p:spTree>
    <p:extLst>
      <p:ext uri="{BB962C8B-B14F-4D97-AF65-F5344CB8AC3E}">
        <p14:creationId xmlns:p14="http://schemas.microsoft.com/office/powerpoint/2010/main" val="1080051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572872-4986-EAC8-C86B-CECA359EC234}"/>
              </a:ext>
            </a:extLst>
          </p:cNvPr>
          <p:cNvSpPr>
            <a:spLocks noGrp="1"/>
          </p:cNvSpPr>
          <p:nvPr>
            <p:ph type="title"/>
          </p:nvPr>
        </p:nvSpPr>
        <p:spPr>
          <a:xfrm>
            <a:off x="2691266" y="320767"/>
            <a:ext cx="3521275" cy="1325563"/>
          </a:xfrm>
        </p:spPr>
        <p:txBody>
          <a:bodyPr>
            <a:noAutofit/>
          </a:bodyPr>
          <a:lstStyle/>
          <a:p>
            <a:r>
              <a:rPr lang="en-US" sz="2400" b="1"/>
              <a:t>CCSPP LIAISON OVERLAPS WITH OTHER PROGRAMS</a:t>
            </a:r>
          </a:p>
        </p:txBody>
      </p:sp>
      <p:sp>
        <p:nvSpPr>
          <p:cNvPr id="3" name="Content Placeholder 3">
            <a:extLst>
              <a:ext uri="{FF2B5EF4-FFF2-40B4-BE49-F238E27FC236}">
                <a16:creationId xmlns:a16="http://schemas.microsoft.com/office/drawing/2014/main" id="{C7D531E9-A8B3-657A-E0B4-DD3C8DFF7DBE}"/>
              </a:ext>
            </a:extLst>
          </p:cNvPr>
          <p:cNvSpPr txBox="1">
            <a:spLocks/>
          </p:cNvSpPr>
          <p:nvPr/>
        </p:nvSpPr>
        <p:spPr>
          <a:xfrm>
            <a:off x="2691266" y="2067672"/>
            <a:ext cx="393179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Student Behavioral Health Incentive Program (SBHIP), part of the CYBHI</a:t>
            </a:r>
          </a:p>
          <a:p>
            <a:r>
              <a:rPr lang="en-US" sz="2000"/>
              <a:t>Mental Health Student Services Act (MHSSA)</a:t>
            </a:r>
          </a:p>
          <a:p>
            <a:r>
              <a:rPr lang="en-US" sz="2000"/>
              <a:t>AB 2083 (requirement to work with the county to coordinate/integrate social services for foster youth)</a:t>
            </a:r>
          </a:p>
          <a:p>
            <a:endParaRPr lang="en-US" sz="2000"/>
          </a:p>
          <a:p>
            <a:endParaRPr lang="en-US" sz="2000"/>
          </a:p>
        </p:txBody>
      </p:sp>
      <p:sp>
        <p:nvSpPr>
          <p:cNvPr id="6" name="Title 3">
            <a:extLst>
              <a:ext uri="{FF2B5EF4-FFF2-40B4-BE49-F238E27FC236}">
                <a16:creationId xmlns:a16="http://schemas.microsoft.com/office/drawing/2014/main" id="{C8EDC0F2-856C-FF8C-45BD-A4AD0BEF166C}"/>
              </a:ext>
            </a:extLst>
          </p:cNvPr>
          <p:cNvSpPr txBox="1">
            <a:spLocks/>
          </p:cNvSpPr>
          <p:nvPr/>
        </p:nvSpPr>
        <p:spPr>
          <a:xfrm>
            <a:off x="7506240" y="317592"/>
            <a:ext cx="400537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t>CCSPP CALLS FOR INTEGRATION/ALIGNMENT  WITH OTHER PROGRAMS</a:t>
            </a:r>
          </a:p>
        </p:txBody>
      </p:sp>
      <p:sp>
        <p:nvSpPr>
          <p:cNvPr id="7" name="Content Placeholder 3">
            <a:extLst>
              <a:ext uri="{FF2B5EF4-FFF2-40B4-BE49-F238E27FC236}">
                <a16:creationId xmlns:a16="http://schemas.microsoft.com/office/drawing/2014/main" id="{29B23828-19E4-E9A6-5D40-28DEBB652306}"/>
              </a:ext>
            </a:extLst>
          </p:cNvPr>
          <p:cNvSpPr txBox="1">
            <a:spLocks/>
          </p:cNvSpPr>
          <p:nvPr/>
        </p:nvSpPr>
        <p:spPr>
          <a:xfrm>
            <a:off x="7534835" y="2067672"/>
            <a:ext cx="393179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Expanded learning</a:t>
            </a:r>
          </a:p>
          <a:p>
            <a:r>
              <a:rPr lang="en-US" sz="2000"/>
              <a:t>Early learning and UPK</a:t>
            </a:r>
          </a:p>
          <a:p>
            <a:r>
              <a:rPr lang="en-US" sz="2000"/>
              <a:t>Behavioral health</a:t>
            </a:r>
          </a:p>
          <a:p>
            <a:r>
              <a:rPr lang="en-US" sz="2000"/>
              <a:t>Professional development</a:t>
            </a:r>
          </a:p>
          <a:p>
            <a:r>
              <a:rPr lang="en-US" sz="2000"/>
              <a:t>Medi-Cal billing</a:t>
            </a:r>
          </a:p>
          <a:p>
            <a:r>
              <a:rPr lang="en-US" sz="2000"/>
              <a:t>Positive Behavioral Interventions and Services (PBIS)</a:t>
            </a:r>
          </a:p>
          <a:p>
            <a:r>
              <a:rPr lang="en-US" sz="2000"/>
              <a:t>Multi-Tiered Systems of Support (MTSS</a:t>
            </a:r>
          </a:p>
          <a:p>
            <a:endParaRPr lang="en-US" sz="2000"/>
          </a:p>
          <a:p>
            <a:endParaRPr lang="en-US" sz="2000"/>
          </a:p>
          <a:p>
            <a:endParaRPr lang="en-US" sz="2000"/>
          </a:p>
          <a:p>
            <a:endParaRPr lang="en-US" sz="2000"/>
          </a:p>
        </p:txBody>
      </p:sp>
      <p:cxnSp>
        <p:nvCxnSpPr>
          <p:cNvPr id="9" name="Straight Connector 8">
            <a:extLst>
              <a:ext uri="{FF2B5EF4-FFF2-40B4-BE49-F238E27FC236}">
                <a16:creationId xmlns:a16="http://schemas.microsoft.com/office/drawing/2014/main" id="{F457582F-16A1-A75D-9FBD-5D3B25FF55BD}"/>
              </a:ext>
            </a:extLst>
          </p:cNvPr>
          <p:cNvCxnSpPr/>
          <p:nvPr/>
        </p:nvCxnSpPr>
        <p:spPr>
          <a:xfrm>
            <a:off x="7046259" y="704756"/>
            <a:ext cx="0" cy="499390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18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lowchart: Document 1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Icon&#10;&#10;Description automatically generated">
            <a:extLst>
              <a:ext uri="{FF2B5EF4-FFF2-40B4-BE49-F238E27FC236}">
                <a16:creationId xmlns:a16="http://schemas.microsoft.com/office/drawing/2014/main" id="{482919D5-BB21-9A0D-593C-FB42E21C7D07}"/>
              </a:ext>
            </a:extLst>
          </p:cNvPr>
          <p:cNvPicPr>
            <a:picLocks noChangeAspect="1"/>
          </p:cNvPicPr>
          <p:nvPr/>
        </p:nvPicPr>
        <p:blipFill>
          <a:blip r:embed="rId3"/>
          <a:stretch>
            <a:fillRect/>
          </a:stretch>
        </p:blipFill>
        <p:spPr>
          <a:xfrm>
            <a:off x="4222750" y="639763"/>
            <a:ext cx="2422525" cy="5578475"/>
          </a:xfrm>
          <a:prstGeom prst="rect">
            <a:avLst/>
          </a:prstGeom>
        </p:spPr>
      </p:pic>
      <p:pic>
        <p:nvPicPr>
          <p:cNvPr id="10" name="Picture 11" descr="A picture containing nature, water, waterfall&#10;&#10;Description automatically generated">
            <a:extLst>
              <a:ext uri="{FF2B5EF4-FFF2-40B4-BE49-F238E27FC236}">
                <a16:creationId xmlns:a16="http://schemas.microsoft.com/office/drawing/2014/main" id="{92ECB9F8-B398-982A-4FF3-0D7D7608BE8D}"/>
              </a:ext>
            </a:extLst>
          </p:cNvPr>
          <p:cNvPicPr>
            <a:picLocks noChangeAspect="1"/>
          </p:cNvPicPr>
          <p:nvPr/>
        </p:nvPicPr>
        <p:blipFill>
          <a:blip r:embed="rId4"/>
          <a:stretch>
            <a:fillRect/>
          </a:stretch>
        </p:blipFill>
        <p:spPr>
          <a:xfrm>
            <a:off x="6713538" y="639763"/>
            <a:ext cx="4822825" cy="5578475"/>
          </a:xfrm>
          <a:prstGeom prst="rect">
            <a:avLst/>
          </a:prstGeom>
        </p:spPr>
      </p:pic>
      <p:sp>
        <p:nvSpPr>
          <p:cNvPr id="2" name="Title 1">
            <a:extLst>
              <a:ext uri="{FF2B5EF4-FFF2-40B4-BE49-F238E27FC236}">
                <a16:creationId xmlns:a16="http://schemas.microsoft.com/office/drawing/2014/main" id="{294E779F-C64F-95D7-0265-9ADD65BDF468}"/>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200" kern="1200">
                <a:solidFill>
                  <a:srgbClr val="FFFFFF"/>
                </a:solidFill>
                <a:latin typeface="+mj-lt"/>
                <a:ea typeface="+mj-ea"/>
                <a:cs typeface="+mj-cs"/>
              </a:rPr>
              <a:t>Organization | Models for Implementing Effective Internal Whole Child Coordination (Placer County Integrated Mental Health Example)</a:t>
            </a:r>
          </a:p>
        </p:txBody>
      </p:sp>
    </p:spTree>
    <p:extLst>
      <p:ext uri="{BB962C8B-B14F-4D97-AF65-F5344CB8AC3E}">
        <p14:creationId xmlns:p14="http://schemas.microsoft.com/office/powerpoint/2010/main" val="96434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lowchart: Document 1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4E779F-C64F-95D7-0265-9ADD65BDF468}"/>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200" kern="1200">
                <a:solidFill>
                  <a:srgbClr val="FFFFFF"/>
                </a:solidFill>
                <a:latin typeface="+mj-lt"/>
                <a:ea typeface="+mj-ea"/>
                <a:cs typeface="+mj-cs"/>
              </a:rPr>
              <a:t>Organization | Models for Implementing Effective Internal Whole Child Coordination (Placer County Integrated Mental Health Example)</a:t>
            </a:r>
          </a:p>
        </p:txBody>
      </p:sp>
      <p:pic>
        <p:nvPicPr>
          <p:cNvPr id="3" name="Picture 3" descr="Diagram&#10;&#10;Description automatically generated">
            <a:extLst>
              <a:ext uri="{FF2B5EF4-FFF2-40B4-BE49-F238E27FC236}">
                <a16:creationId xmlns:a16="http://schemas.microsoft.com/office/drawing/2014/main" id="{67EDDC1E-8D09-4A12-6D5B-CCCF5E83961D}"/>
              </a:ext>
            </a:extLst>
          </p:cNvPr>
          <p:cNvPicPr>
            <a:picLocks noChangeAspect="1"/>
          </p:cNvPicPr>
          <p:nvPr/>
        </p:nvPicPr>
        <p:blipFill>
          <a:blip r:embed="rId3"/>
          <a:stretch>
            <a:fillRect/>
          </a:stretch>
        </p:blipFill>
        <p:spPr>
          <a:xfrm>
            <a:off x="3890140" y="1144284"/>
            <a:ext cx="8300545" cy="4746792"/>
          </a:xfrm>
          <a:prstGeom prst="rect">
            <a:avLst/>
          </a:prstGeom>
        </p:spPr>
      </p:pic>
    </p:spTree>
    <p:extLst>
      <p:ext uri="{BB962C8B-B14F-4D97-AF65-F5344CB8AC3E}">
        <p14:creationId xmlns:p14="http://schemas.microsoft.com/office/powerpoint/2010/main" val="3289386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779F-C64F-95D7-0265-9ADD65BDF468}"/>
              </a:ext>
            </a:extLst>
          </p:cNvPr>
          <p:cNvSpPr>
            <a:spLocks noGrp="1"/>
          </p:cNvSpPr>
          <p:nvPr>
            <p:ph type="title"/>
          </p:nvPr>
        </p:nvSpPr>
        <p:spPr>
          <a:xfrm>
            <a:off x="762000" y="249050"/>
            <a:ext cx="10975319" cy="1325563"/>
          </a:xfrm>
        </p:spPr>
        <p:txBody>
          <a:bodyPr>
            <a:normAutofit fontScale="90000"/>
          </a:bodyPr>
          <a:lstStyle/>
          <a:p>
            <a:r>
              <a:rPr lang="en-US" sz="3200">
                <a:latin typeface="Calibri"/>
                <a:cs typeface="Calibri"/>
              </a:rPr>
              <a:t>Organization | </a:t>
            </a:r>
            <a:r>
              <a:rPr lang="en-US" sz="3200">
                <a:solidFill>
                  <a:schemeClr val="accent3"/>
                </a:solidFill>
                <a:latin typeface="Calibri"/>
                <a:cs typeface="Calibri"/>
              </a:rPr>
              <a:t>Models for Implementing Effective Internal Whole Child Coordination (Placer County Integrated Mental Health Example)</a:t>
            </a:r>
          </a:p>
        </p:txBody>
      </p:sp>
      <p:sp>
        <p:nvSpPr>
          <p:cNvPr id="4" name="Content Placeholder 3">
            <a:extLst>
              <a:ext uri="{FF2B5EF4-FFF2-40B4-BE49-F238E27FC236}">
                <a16:creationId xmlns:a16="http://schemas.microsoft.com/office/drawing/2014/main" id="{A4BDDAF0-D314-5D3E-CA4B-E52C089941CF}"/>
              </a:ext>
            </a:extLst>
          </p:cNvPr>
          <p:cNvSpPr>
            <a:spLocks noGrp="1"/>
          </p:cNvSpPr>
          <p:nvPr>
            <p:ph sz="half" idx="2"/>
          </p:nvPr>
        </p:nvSpPr>
        <p:spPr>
          <a:xfrm>
            <a:off x="914400" y="1574613"/>
            <a:ext cx="10237694" cy="1265553"/>
          </a:xfrm>
        </p:spPr>
        <p:txBody>
          <a:bodyPr vert="horz" lIns="91440" tIns="45720" rIns="91440" bIns="45720" rtlCol="0" anchor="t">
            <a:normAutofit/>
          </a:bodyPr>
          <a:lstStyle/>
          <a:p>
            <a:r>
              <a:rPr lang="en-US" b="1"/>
              <a:t>PCOE collaboration with LEAs, County Behavior Health, Children System of Care, and Community Based Agencies</a:t>
            </a:r>
          </a:p>
          <a:p>
            <a:pPr marL="0" indent="0">
              <a:buNone/>
            </a:pPr>
            <a:endParaRPr lang="en-US" b="1"/>
          </a:p>
          <a:p>
            <a:pPr marL="0" indent="0">
              <a:buNone/>
            </a:pPr>
            <a:endParaRPr lang="en-US" b="1">
              <a:latin typeface="Corbel Light"/>
            </a:endParaRPr>
          </a:p>
          <a:p>
            <a:pPr marL="0" indent="0">
              <a:buNone/>
            </a:pPr>
            <a:endParaRPr lang="en-US" b="1">
              <a:latin typeface="Corbel Light"/>
            </a:endParaRPr>
          </a:p>
          <a:p>
            <a:pPr marL="0" indent="0">
              <a:buNone/>
            </a:pPr>
            <a:endParaRPr lang="en-US" b="1">
              <a:latin typeface="Corbel Light"/>
            </a:endParaRPr>
          </a:p>
          <a:p>
            <a:pPr lvl="1"/>
            <a:endParaRPr lang="en-US" b="1">
              <a:latin typeface="Corbel Light"/>
              <a:cs typeface="Calibri"/>
            </a:endParaRPr>
          </a:p>
        </p:txBody>
      </p:sp>
      <p:graphicFrame>
        <p:nvGraphicFramePr>
          <p:cNvPr id="3" name="Table 4">
            <a:extLst>
              <a:ext uri="{FF2B5EF4-FFF2-40B4-BE49-F238E27FC236}">
                <a16:creationId xmlns:a16="http://schemas.microsoft.com/office/drawing/2014/main" id="{4A1A35EE-BDC9-5436-0E0C-91D3CBF4E963}"/>
              </a:ext>
            </a:extLst>
          </p:cNvPr>
          <p:cNvGraphicFramePr>
            <a:graphicFrameLocks noGrp="1"/>
          </p:cNvGraphicFramePr>
          <p:nvPr>
            <p:extLst>
              <p:ext uri="{D42A27DB-BD31-4B8C-83A1-F6EECF244321}">
                <p14:modId xmlns:p14="http://schemas.microsoft.com/office/powerpoint/2010/main" val="3232310261"/>
              </p:ext>
            </p:extLst>
          </p:nvPr>
        </p:nvGraphicFramePr>
        <p:xfrm>
          <a:off x="327471" y="2752015"/>
          <a:ext cx="11546907" cy="2072640"/>
        </p:xfrm>
        <a:graphic>
          <a:graphicData uri="http://schemas.openxmlformats.org/drawingml/2006/table">
            <a:tbl>
              <a:tblPr firstRow="1" bandRow="1">
                <a:tableStyleId>{F5AB1C69-6EDB-4FF4-983F-18BD219EF322}</a:tableStyleId>
              </a:tblPr>
              <a:tblGrid>
                <a:gridCol w="5789343">
                  <a:extLst>
                    <a:ext uri="{9D8B030D-6E8A-4147-A177-3AD203B41FA5}">
                      <a16:colId xmlns:a16="http://schemas.microsoft.com/office/drawing/2014/main" val="3498194922"/>
                    </a:ext>
                  </a:extLst>
                </a:gridCol>
                <a:gridCol w="5757564">
                  <a:extLst>
                    <a:ext uri="{9D8B030D-6E8A-4147-A177-3AD203B41FA5}">
                      <a16:colId xmlns:a16="http://schemas.microsoft.com/office/drawing/2014/main" val="513055626"/>
                    </a:ext>
                  </a:extLst>
                </a:gridCol>
              </a:tblGrid>
              <a:tr h="370840">
                <a:tc gridSpan="2">
                  <a:txBody>
                    <a:bodyPr/>
                    <a:lstStyle/>
                    <a:p>
                      <a:pPr lvl="0" algn="ctr">
                        <a:buNone/>
                      </a:pPr>
                      <a:r>
                        <a:rPr lang="en-US" sz="2800">
                          <a:solidFill>
                            <a:schemeClr val="tx1"/>
                          </a:solidFill>
                        </a:rPr>
                        <a:t>Goals for Wellness Center / Campus</a:t>
                      </a:r>
                    </a:p>
                  </a:txBody>
                  <a:tcPr>
                    <a:solidFill>
                      <a:schemeClr val="bg1"/>
                    </a:solidFill>
                  </a:tcPr>
                </a:tc>
                <a:tc hMerge="1">
                  <a:txBody>
                    <a:bodyPr/>
                    <a:lstStyle/>
                    <a:p>
                      <a:endParaRPr lang="en-US"/>
                    </a:p>
                  </a:txBody>
                  <a:tcPr/>
                </a:tc>
                <a:extLst>
                  <a:ext uri="{0D108BD9-81ED-4DB2-BD59-A6C34878D82A}">
                    <a16:rowId xmlns:a16="http://schemas.microsoft.com/office/drawing/2014/main" val="655919566"/>
                  </a:ext>
                </a:extLst>
              </a:tr>
              <a:tr h="370840">
                <a:tc>
                  <a:txBody>
                    <a:bodyPr/>
                    <a:lstStyle/>
                    <a:p>
                      <a:pPr marL="0" lvl="0" indent="0" algn="l">
                        <a:lnSpc>
                          <a:spcPct val="100000"/>
                        </a:lnSpc>
                        <a:buNone/>
                      </a:pPr>
                      <a:r>
                        <a:rPr lang="en-US" sz="2800" b="0" i="0" u="none" strike="noStrike" baseline="0" noProof="0">
                          <a:solidFill>
                            <a:srgbClr val="000000"/>
                          </a:solidFill>
                          <a:latin typeface="Corbel Light"/>
                        </a:rPr>
                        <a:t>Improved academic outcomes </a:t>
                      </a:r>
                    </a:p>
                  </a:txBody>
                  <a:tcPr>
                    <a:solidFill>
                      <a:schemeClr val="bg1"/>
                    </a:solidFill>
                  </a:tcPr>
                </a:tc>
                <a:tc>
                  <a:txBody>
                    <a:bodyPr/>
                    <a:lstStyle/>
                    <a:p>
                      <a:pPr marL="0" lvl="0" indent="0" algn="l">
                        <a:lnSpc>
                          <a:spcPct val="100000"/>
                        </a:lnSpc>
                        <a:buNone/>
                      </a:pPr>
                      <a:r>
                        <a:rPr lang="en-US" sz="2800" b="0" i="0" u="none" strike="noStrike" baseline="0" noProof="0">
                          <a:solidFill>
                            <a:srgbClr val="000000"/>
                          </a:solidFill>
                          <a:latin typeface="Corbel Light"/>
                        </a:rPr>
                        <a:t>Increase promotion/graduation rates</a:t>
                      </a:r>
                    </a:p>
                  </a:txBody>
                  <a:tcPr>
                    <a:solidFill>
                      <a:schemeClr val="bg1"/>
                    </a:solidFill>
                  </a:tcPr>
                </a:tc>
                <a:extLst>
                  <a:ext uri="{0D108BD9-81ED-4DB2-BD59-A6C34878D82A}">
                    <a16:rowId xmlns:a16="http://schemas.microsoft.com/office/drawing/2014/main" val="615208830"/>
                  </a:ext>
                </a:extLst>
              </a:tr>
              <a:tr h="370840">
                <a:tc>
                  <a:txBody>
                    <a:bodyPr/>
                    <a:lstStyle/>
                    <a:p>
                      <a:pPr marL="0" lvl="0" indent="0" algn="l">
                        <a:lnSpc>
                          <a:spcPct val="100000"/>
                        </a:lnSpc>
                        <a:buNone/>
                      </a:pPr>
                      <a:r>
                        <a:rPr lang="en-US" sz="2800" b="0" i="0" u="none" strike="noStrike" baseline="0" noProof="0">
                          <a:solidFill>
                            <a:srgbClr val="000000"/>
                          </a:solidFill>
                          <a:latin typeface="Corbel Light"/>
                        </a:rPr>
                        <a:t>Reduced absenteeism </a:t>
                      </a:r>
                    </a:p>
                  </a:txBody>
                  <a:tcPr>
                    <a:solidFill>
                      <a:schemeClr val="bg1"/>
                    </a:solidFill>
                  </a:tcPr>
                </a:tc>
                <a:tc>
                  <a:txBody>
                    <a:bodyPr/>
                    <a:lstStyle/>
                    <a:p>
                      <a:pPr marL="0" lvl="0" indent="0" algn="l">
                        <a:lnSpc>
                          <a:spcPct val="100000"/>
                        </a:lnSpc>
                        <a:buNone/>
                      </a:pPr>
                      <a:r>
                        <a:rPr lang="en-US" sz="2800" b="0" i="0" u="none" strike="noStrike" baseline="0" noProof="0">
                          <a:solidFill>
                            <a:srgbClr val="000000"/>
                          </a:solidFill>
                          <a:latin typeface="Corbel Light"/>
                        </a:rPr>
                        <a:t>Reduced suspensions </a:t>
                      </a:r>
                    </a:p>
                  </a:txBody>
                  <a:tcPr>
                    <a:solidFill>
                      <a:schemeClr val="bg1"/>
                    </a:solidFill>
                  </a:tcPr>
                </a:tc>
                <a:extLst>
                  <a:ext uri="{0D108BD9-81ED-4DB2-BD59-A6C34878D82A}">
                    <a16:rowId xmlns:a16="http://schemas.microsoft.com/office/drawing/2014/main" val="3056169325"/>
                  </a:ext>
                </a:extLst>
              </a:tr>
              <a:tr h="370839">
                <a:tc>
                  <a:txBody>
                    <a:bodyPr/>
                    <a:lstStyle/>
                    <a:p>
                      <a:pPr marL="0" lvl="0" indent="0" algn="l">
                        <a:lnSpc>
                          <a:spcPct val="100000"/>
                        </a:lnSpc>
                        <a:buNone/>
                      </a:pPr>
                      <a:r>
                        <a:rPr lang="en-US" sz="2800" b="0" i="0" u="none" strike="noStrike" baseline="0" noProof="0">
                          <a:solidFill>
                            <a:srgbClr val="000000"/>
                          </a:solidFill>
                          <a:latin typeface="Corbel Light"/>
                        </a:rPr>
                        <a:t>Create positive engaged school climate</a:t>
                      </a:r>
                    </a:p>
                  </a:txBody>
                  <a:tcPr>
                    <a:solidFill>
                      <a:schemeClr val="bg1"/>
                    </a:solidFill>
                  </a:tcPr>
                </a:tc>
                <a:tc>
                  <a:txBody>
                    <a:bodyPr/>
                    <a:lstStyle/>
                    <a:p>
                      <a:pPr marL="0" lvl="0" indent="0" algn="l">
                        <a:lnSpc>
                          <a:spcPct val="100000"/>
                        </a:lnSpc>
                        <a:buNone/>
                      </a:pPr>
                      <a:r>
                        <a:rPr lang="en-US" sz="2800" b="0" i="0" u="none" strike="noStrike" baseline="0" noProof="0">
                          <a:solidFill>
                            <a:srgbClr val="000000"/>
                          </a:solidFill>
                          <a:latin typeface="Corbel Light"/>
                        </a:rPr>
                        <a:t>Improve staff and student wellness</a:t>
                      </a:r>
                    </a:p>
                  </a:txBody>
                  <a:tcPr>
                    <a:solidFill>
                      <a:schemeClr val="bg1"/>
                    </a:solidFill>
                  </a:tcPr>
                </a:tc>
                <a:extLst>
                  <a:ext uri="{0D108BD9-81ED-4DB2-BD59-A6C34878D82A}">
                    <a16:rowId xmlns:a16="http://schemas.microsoft.com/office/drawing/2014/main" val="2938427329"/>
                  </a:ext>
                </a:extLst>
              </a:tr>
            </a:tbl>
          </a:graphicData>
        </a:graphic>
      </p:graphicFrame>
    </p:spTree>
    <p:extLst>
      <p:ext uri="{BB962C8B-B14F-4D97-AF65-F5344CB8AC3E}">
        <p14:creationId xmlns:p14="http://schemas.microsoft.com/office/powerpoint/2010/main" val="704630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4E779F-C64F-95D7-0265-9ADD65BDF468}"/>
              </a:ext>
            </a:extLst>
          </p:cNvPr>
          <p:cNvSpPr>
            <a:spLocks noGrp="1"/>
          </p:cNvSpPr>
          <p:nvPr>
            <p:ph type="title"/>
          </p:nvPr>
        </p:nvSpPr>
        <p:spPr>
          <a:xfrm>
            <a:off x="391378" y="320675"/>
            <a:ext cx="11407487" cy="1325563"/>
          </a:xfrm>
        </p:spPr>
        <p:txBody>
          <a:bodyPr vert="horz" lIns="91440" tIns="45720" rIns="91440" bIns="45720" rtlCol="0" anchor="ctr">
            <a:normAutofit/>
          </a:bodyPr>
          <a:lstStyle/>
          <a:p>
            <a:r>
              <a:rPr lang="en-US" sz="4200">
                <a:solidFill>
                  <a:schemeClr val="bg1"/>
                </a:solidFill>
              </a:rPr>
              <a:t>COE</a:t>
            </a:r>
            <a:r>
              <a:rPr lang="en-US" sz="4200" kern="1200">
                <a:solidFill>
                  <a:schemeClr val="bg1"/>
                </a:solidFill>
                <a:latin typeface="+mj-lt"/>
                <a:ea typeface="+mj-ea"/>
                <a:cs typeface="+mj-cs"/>
              </a:rPr>
              <a:t> Models for Implementing Effective Internal Whole Child Coordination</a:t>
            </a:r>
            <a:r>
              <a:rPr lang="en-US" sz="4200">
                <a:solidFill>
                  <a:schemeClr val="bg1"/>
                </a:solidFill>
              </a:rPr>
              <a:t> </a:t>
            </a:r>
            <a:endParaRPr lang="en-US" sz="4200" kern="1200">
              <a:solidFill>
                <a:schemeClr val="bg1"/>
              </a:solidFill>
              <a:latin typeface="+mj-lt"/>
              <a:ea typeface="+mj-ea"/>
              <a:cs typeface="+mj-cs"/>
            </a:endParaRPr>
          </a:p>
        </p:txBody>
      </p:sp>
      <p:graphicFrame>
        <p:nvGraphicFramePr>
          <p:cNvPr id="6" name="Content Placeholder 3">
            <a:extLst>
              <a:ext uri="{FF2B5EF4-FFF2-40B4-BE49-F238E27FC236}">
                <a16:creationId xmlns:a16="http://schemas.microsoft.com/office/drawing/2014/main" id="{2CA17745-619A-C8C1-295B-22409DE29A4F}"/>
              </a:ext>
            </a:extLst>
          </p:cNvPr>
          <p:cNvGraphicFramePr>
            <a:graphicFrameLocks noGrp="1"/>
          </p:cNvGraphicFramePr>
          <p:nvPr>
            <p:ph sz="half" idx="2"/>
            <p:extLst>
              <p:ext uri="{D42A27DB-BD31-4B8C-83A1-F6EECF244321}">
                <p14:modId xmlns:p14="http://schemas.microsoft.com/office/powerpoint/2010/main" val="1622077383"/>
              </p:ext>
            </p:extLst>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7386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3"/>
          <p:cNvSpPr txBox="1">
            <a:spLocks noGrp="1"/>
          </p:cNvSpPr>
          <p:nvPr>
            <p:ph type="ctrTitle"/>
          </p:nvPr>
        </p:nvSpPr>
        <p:spPr>
          <a:xfrm>
            <a:off x="849401" y="-511921"/>
            <a:ext cx="10493200" cy="2736800"/>
          </a:xfrm>
          <a:prstGeom prst="rect">
            <a:avLst/>
          </a:prstGeom>
          <a:noFill/>
          <a:ln>
            <a:noFill/>
          </a:ln>
        </p:spPr>
        <p:txBody>
          <a:bodyPr spcFirstLastPara="1" wrap="square" lIns="121900" tIns="121900" rIns="121900" bIns="121900" anchor="b" anchorCtr="0">
            <a:normAutofit/>
          </a:bodyPr>
          <a:lstStyle/>
          <a:p>
            <a:pPr>
              <a:buSzPts val="1100"/>
            </a:pPr>
            <a:endParaRPr sz="3333"/>
          </a:p>
          <a:p>
            <a:pPr>
              <a:buSzPts val="1100"/>
            </a:pPr>
            <a:endParaRPr sz="3067" b="0"/>
          </a:p>
          <a:p>
            <a:pPr>
              <a:buSzPts val="1100"/>
            </a:pPr>
            <a:endParaRPr sz="3067" b="0"/>
          </a:p>
          <a:p>
            <a:endParaRPr/>
          </a:p>
        </p:txBody>
      </p:sp>
      <p:sp>
        <p:nvSpPr>
          <p:cNvPr id="158" name="Google Shape;158;p13"/>
          <p:cNvSpPr txBox="1">
            <a:spLocks noGrp="1"/>
          </p:cNvSpPr>
          <p:nvPr>
            <p:ph type="subTitle" idx="1"/>
          </p:nvPr>
        </p:nvSpPr>
        <p:spPr>
          <a:xfrm>
            <a:off x="415600" y="549279"/>
            <a:ext cx="11360800" cy="1056800"/>
          </a:xfrm>
          <a:prstGeom prst="rect">
            <a:avLst/>
          </a:prstGeom>
          <a:noFill/>
          <a:ln>
            <a:noFill/>
          </a:ln>
        </p:spPr>
        <p:txBody>
          <a:bodyPr spcFirstLastPara="1" wrap="square" lIns="121900" tIns="121900" rIns="121900" bIns="121900" anchor="t" anchorCtr="0">
            <a:noAutofit/>
          </a:bodyPr>
          <a:lstStyle/>
          <a:p>
            <a:pPr marL="0" indent="0">
              <a:buClr>
                <a:schemeClr val="dk1"/>
              </a:buClr>
              <a:buSzPts val="1100"/>
            </a:pPr>
            <a:r>
              <a:rPr lang="en" sz="4400" b="1">
                <a:solidFill>
                  <a:schemeClr val="dk1"/>
                </a:solidFill>
              </a:rPr>
              <a:t>California Community Schools Partnership Program (CCSPP)</a:t>
            </a:r>
            <a:endParaRPr sz="4400" b="1">
              <a:solidFill>
                <a:schemeClr val="dk1"/>
              </a:solidFill>
            </a:endParaRPr>
          </a:p>
          <a:p>
            <a:pPr marL="0" indent="0">
              <a:buClr>
                <a:schemeClr val="dk1"/>
              </a:buClr>
              <a:buSzPts val="1100"/>
            </a:pPr>
            <a:endParaRPr sz="4400">
              <a:solidFill>
                <a:schemeClr val="dk1"/>
              </a:solidFill>
            </a:endParaRPr>
          </a:p>
          <a:p>
            <a:pPr marL="0" indent="0">
              <a:buClr>
                <a:schemeClr val="dk1"/>
              </a:buClr>
              <a:buSzPts val="1100"/>
            </a:pPr>
            <a:r>
              <a:rPr lang="en" sz="4133">
                <a:solidFill>
                  <a:schemeClr val="dk1"/>
                </a:solidFill>
              </a:rPr>
              <a:t>State Transformational Assistance Center (S-TAC)</a:t>
            </a:r>
            <a:endParaRPr sz="4133" b="1">
              <a:solidFill>
                <a:schemeClr val="dk1"/>
              </a:solidFill>
            </a:endParaRPr>
          </a:p>
        </p:txBody>
      </p:sp>
      <p:sp>
        <p:nvSpPr>
          <p:cNvPr id="159" name="Google Shape;159;p13"/>
          <p:cNvSpPr txBox="1">
            <a:spLocks noGrp="1"/>
          </p:cNvSpPr>
          <p:nvPr>
            <p:ph type="sldNum" idx="12"/>
          </p:nvPr>
        </p:nvSpPr>
        <p:spPr>
          <a:xfrm>
            <a:off x="11785136" y="6407933"/>
            <a:ext cx="363600" cy="430800"/>
          </a:xfrm>
          <a:prstGeom prst="rect">
            <a:avLst/>
          </a:prstGeom>
          <a:noFill/>
          <a:ln>
            <a:noFill/>
          </a:ln>
        </p:spPr>
        <p:txBody>
          <a:bodyPr spcFirstLastPara="1" wrap="square" lIns="121900" tIns="121900" rIns="121900" bIns="121900" anchor="ctr" anchorCtr="0">
            <a:noAutofit/>
          </a:bodyPr>
          <a:lstStyle/>
          <a:p>
            <a:fld id="{00000000-1234-1234-1234-123412341234}" type="slidenum">
              <a:rPr lang="en"/>
              <a:pPr/>
              <a:t>2</a:t>
            </a:fld>
            <a:endParaRPr/>
          </a:p>
        </p:txBody>
      </p:sp>
      <p:pic>
        <p:nvPicPr>
          <p:cNvPr id="160" name="Google Shape;160;p13" descr="Anonymous Armadillo"/>
          <p:cNvPicPr preferRelativeResize="0"/>
          <p:nvPr/>
        </p:nvPicPr>
        <p:blipFill rotWithShape="1">
          <a:blip r:embed="rId3">
            <a:alphaModFix/>
          </a:blip>
          <a:srcRect/>
          <a:stretch/>
        </p:blipFill>
        <p:spPr>
          <a:xfrm>
            <a:off x="3880567" y="6999100"/>
            <a:ext cx="355600" cy="355600"/>
          </a:xfrm>
          <a:prstGeom prst="rect">
            <a:avLst/>
          </a:prstGeom>
          <a:noFill/>
          <a:ln>
            <a:noFill/>
          </a:ln>
        </p:spPr>
      </p:pic>
      <p:pic>
        <p:nvPicPr>
          <p:cNvPr id="161" name="Google Shape;161;p13" descr="Anonymous Aurochs"/>
          <p:cNvPicPr preferRelativeResize="0"/>
          <p:nvPr/>
        </p:nvPicPr>
        <p:blipFill rotWithShape="1">
          <a:blip r:embed="rId4">
            <a:alphaModFix/>
          </a:blip>
          <a:srcRect/>
          <a:stretch/>
        </p:blipFill>
        <p:spPr>
          <a:xfrm>
            <a:off x="4083767" y="7202300"/>
            <a:ext cx="355600" cy="355600"/>
          </a:xfrm>
          <a:prstGeom prst="rect">
            <a:avLst/>
          </a:prstGeom>
          <a:noFill/>
          <a:ln>
            <a:noFill/>
          </a:ln>
        </p:spPr>
      </p:pic>
      <p:pic>
        <p:nvPicPr>
          <p:cNvPr id="162" name="Google Shape;162;p13" descr="Anonymous Alligator"/>
          <p:cNvPicPr preferRelativeResize="0"/>
          <p:nvPr/>
        </p:nvPicPr>
        <p:blipFill rotWithShape="1">
          <a:blip r:embed="rId5">
            <a:alphaModFix/>
          </a:blip>
          <a:srcRect/>
          <a:stretch/>
        </p:blipFill>
        <p:spPr>
          <a:xfrm>
            <a:off x="4286967" y="7405500"/>
            <a:ext cx="355600" cy="355600"/>
          </a:xfrm>
          <a:prstGeom prst="rect">
            <a:avLst/>
          </a:prstGeom>
          <a:noFill/>
          <a:ln>
            <a:noFill/>
          </a:ln>
        </p:spPr>
      </p:pic>
      <p:pic>
        <p:nvPicPr>
          <p:cNvPr id="163" name="Google Shape;163;p13" descr="Anonymous Anteater"/>
          <p:cNvPicPr preferRelativeResize="0"/>
          <p:nvPr/>
        </p:nvPicPr>
        <p:blipFill rotWithShape="1">
          <a:blip r:embed="rId6">
            <a:alphaModFix/>
          </a:blip>
          <a:srcRect/>
          <a:stretch/>
        </p:blipFill>
        <p:spPr>
          <a:xfrm>
            <a:off x="4490167" y="7608700"/>
            <a:ext cx="355600" cy="355600"/>
          </a:xfrm>
          <a:prstGeom prst="rect">
            <a:avLst/>
          </a:prstGeom>
          <a:noFill/>
          <a:ln>
            <a:noFill/>
          </a:ln>
        </p:spPr>
      </p:pic>
      <p:pic>
        <p:nvPicPr>
          <p:cNvPr id="164" name="Google Shape;164;p13" descr="Anonymous Axolotl"/>
          <p:cNvPicPr preferRelativeResize="0"/>
          <p:nvPr/>
        </p:nvPicPr>
        <p:blipFill rotWithShape="1">
          <a:blip r:embed="rId7">
            <a:alphaModFix/>
          </a:blip>
          <a:srcRect/>
          <a:stretch/>
        </p:blipFill>
        <p:spPr>
          <a:xfrm>
            <a:off x="4693367" y="7811900"/>
            <a:ext cx="355600" cy="355600"/>
          </a:xfrm>
          <a:prstGeom prst="rect">
            <a:avLst/>
          </a:prstGeom>
          <a:noFill/>
          <a:ln>
            <a:noFill/>
          </a:ln>
        </p:spPr>
      </p:pic>
    </p:spTree>
    <p:extLst>
      <p:ext uri="{BB962C8B-B14F-4D97-AF65-F5344CB8AC3E}">
        <p14:creationId xmlns:p14="http://schemas.microsoft.com/office/powerpoint/2010/main" val="3157652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4"/>
          <p:cNvSpPr/>
          <p:nvPr/>
        </p:nvSpPr>
        <p:spPr>
          <a:xfrm>
            <a:off x="3854233" y="1428267"/>
            <a:ext cx="8337600" cy="3063600"/>
          </a:xfrm>
          <a:prstGeom prst="rect">
            <a:avLst/>
          </a:prstGeom>
          <a:gradFill>
            <a:gsLst>
              <a:gs pos="0">
                <a:schemeClr val="lt2"/>
              </a:gs>
              <a:gs pos="44000">
                <a:schemeClr val="lt2"/>
              </a:gs>
              <a:gs pos="100000">
                <a:schemeClr val="lt1"/>
              </a:gs>
            </a:gsLst>
            <a:lin ang="0" scaled="0"/>
          </a:gradFill>
          <a:ln>
            <a:noFill/>
          </a:ln>
        </p:spPr>
        <p:txBody>
          <a:bodyPr spcFirstLastPara="1" wrap="square" lIns="121900" tIns="121900" rIns="121900" bIns="121900" anchor="ctr" anchorCtr="0">
            <a:noAutofit/>
          </a:bodyPr>
          <a:lstStyle/>
          <a:p>
            <a:endParaRPr sz="2533"/>
          </a:p>
        </p:txBody>
      </p:sp>
      <p:sp>
        <p:nvSpPr>
          <p:cNvPr id="170" name="Google Shape;170;p14"/>
          <p:cNvSpPr txBox="1">
            <a:spLocks noGrp="1"/>
          </p:cNvSpPr>
          <p:nvPr>
            <p:ph type="title"/>
          </p:nvPr>
        </p:nvSpPr>
        <p:spPr>
          <a:xfrm>
            <a:off x="415600" y="-16233"/>
            <a:ext cx="11360800" cy="763600"/>
          </a:xfrm>
          <a:prstGeom prst="rect">
            <a:avLst/>
          </a:prstGeom>
        </p:spPr>
        <p:txBody>
          <a:bodyPr spcFirstLastPara="1" wrap="square" lIns="121900" tIns="121900" rIns="121900" bIns="121900" anchor="t" anchorCtr="0">
            <a:normAutofit fontScale="90000"/>
          </a:bodyPr>
          <a:lstStyle/>
          <a:p>
            <a:pPr algn="ctr">
              <a:buClr>
                <a:schemeClr val="dk1"/>
              </a:buClr>
              <a:buSzPct val="107275"/>
            </a:pPr>
            <a:r>
              <a:rPr lang="en" sz="3867"/>
              <a:t>Alameda County Superintendent of Schools</a:t>
            </a:r>
            <a:endParaRPr sz="3867"/>
          </a:p>
          <a:p>
            <a:endParaRPr/>
          </a:p>
        </p:txBody>
      </p:sp>
      <p:sp>
        <p:nvSpPr>
          <p:cNvPr id="171" name="Google Shape;171;p14"/>
          <p:cNvSpPr txBox="1">
            <a:spLocks noGrp="1"/>
          </p:cNvSpPr>
          <p:nvPr>
            <p:ph type="sldNum" idx="12"/>
          </p:nvPr>
        </p:nvSpPr>
        <p:spPr>
          <a:xfrm>
            <a:off x="11785136" y="6407933"/>
            <a:ext cx="363600" cy="430800"/>
          </a:xfrm>
          <a:prstGeom prst="rect">
            <a:avLst/>
          </a:prstGeom>
        </p:spPr>
        <p:txBody>
          <a:bodyPr spcFirstLastPara="1" wrap="square" lIns="121900" tIns="121900" rIns="121900" bIns="121900" anchor="ctr" anchorCtr="0">
            <a:noAutofit/>
          </a:bodyPr>
          <a:lstStyle/>
          <a:p>
            <a:fld id="{00000000-1234-1234-1234-123412341234}" type="slidenum">
              <a:rPr lang="en"/>
              <a:pPr/>
              <a:t>3</a:t>
            </a:fld>
            <a:endParaRPr/>
          </a:p>
        </p:txBody>
      </p:sp>
      <p:pic>
        <p:nvPicPr>
          <p:cNvPr id="172" name="Google Shape;172;p14"/>
          <p:cNvPicPr preferRelativeResize="0"/>
          <p:nvPr/>
        </p:nvPicPr>
        <p:blipFill>
          <a:blip r:embed="rId3">
            <a:alphaModFix/>
          </a:blip>
          <a:stretch>
            <a:fillRect/>
          </a:stretch>
        </p:blipFill>
        <p:spPr>
          <a:xfrm>
            <a:off x="203200" y="950567"/>
            <a:ext cx="3646635" cy="5283967"/>
          </a:xfrm>
          <a:prstGeom prst="rect">
            <a:avLst/>
          </a:prstGeom>
          <a:noFill/>
          <a:ln>
            <a:noFill/>
          </a:ln>
        </p:spPr>
      </p:pic>
      <p:sp>
        <p:nvSpPr>
          <p:cNvPr id="173" name="Google Shape;173;p14"/>
          <p:cNvSpPr txBox="1"/>
          <p:nvPr/>
        </p:nvSpPr>
        <p:spPr>
          <a:xfrm>
            <a:off x="3849665" y="5074767"/>
            <a:ext cx="1474800" cy="1185733"/>
          </a:xfrm>
          <a:prstGeom prst="rect">
            <a:avLst/>
          </a:prstGeom>
          <a:noFill/>
          <a:ln>
            <a:noFill/>
          </a:ln>
        </p:spPr>
        <p:txBody>
          <a:bodyPr spcFirstLastPara="1" wrap="square" lIns="121900" tIns="121900" rIns="121900" bIns="121900" anchor="t" anchorCtr="0">
            <a:spAutoFit/>
          </a:bodyPr>
          <a:lstStyle/>
          <a:p>
            <a:pPr algn="ctr">
              <a:lnSpc>
                <a:spcPct val="115000"/>
              </a:lnSpc>
              <a:buClr>
                <a:schemeClr val="dk1"/>
              </a:buClr>
              <a:buSzPts val="1100"/>
            </a:pPr>
            <a:r>
              <a:rPr lang="en" sz="1267" b="1">
                <a:solidFill>
                  <a:srgbClr val="008080"/>
                </a:solidFill>
              </a:rPr>
              <a:t>Principal of Alternative Programs</a:t>
            </a:r>
            <a:endParaRPr sz="1267" b="1">
              <a:solidFill>
                <a:srgbClr val="008080"/>
              </a:solidFill>
            </a:endParaRPr>
          </a:p>
          <a:p>
            <a:pPr algn="ctr">
              <a:buClr>
                <a:schemeClr val="dk1"/>
              </a:buClr>
              <a:buSzPts val="1100"/>
            </a:pPr>
            <a:r>
              <a:rPr lang="en" sz="867" i="1">
                <a:solidFill>
                  <a:srgbClr val="404040"/>
                </a:solidFill>
              </a:rPr>
              <a:t>Alameda Unified School District</a:t>
            </a:r>
            <a:endParaRPr sz="1333">
              <a:latin typeface="Montserrat"/>
              <a:ea typeface="Montserrat"/>
              <a:cs typeface="Montserrat"/>
              <a:sym typeface="Montserrat"/>
            </a:endParaRPr>
          </a:p>
        </p:txBody>
      </p:sp>
      <p:sp>
        <p:nvSpPr>
          <p:cNvPr id="174" name="Google Shape;174;p14"/>
          <p:cNvSpPr txBox="1"/>
          <p:nvPr/>
        </p:nvSpPr>
        <p:spPr>
          <a:xfrm>
            <a:off x="5258937" y="5074754"/>
            <a:ext cx="1784800" cy="1225744"/>
          </a:xfrm>
          <a:prstGeom prst="rect">
            <a:avLst/>
          </a:prstGeom>
          <a:noFill/>
          <a:ln>
            <a:noFill/>
          </a:ln>
        </p:spPr>
        <p:txBody>
          <a:bodyPr spcFirstLastPara="1" wrap="square" lIns="121900" tIns="121900" rIns="121900" bIns="121900" anchor="t" anchorCtr="0">
            <a:spAutoFit/>
          </a:bodyPr>
          <a:lstStyle/>
          <a:p>
            <a:pPr algn="ctr">
              <a:lnSpc>
                <a:spcPct val="115000"/>
              </a:lnSpc>
              <a:buClr>
                <a:schemeClr val="dk1"/>
              </a:buClr>
              <a:buSzPts val="1100"/>
            </a:pPr>
            <a:r>
              <a:rPr lang="en" sz="1267" b="1">
                <a:solidFill>
                  <a:srgbClr val="008080"/>
                </a:solidFill>
              </a:rPr>
              <a:t>Director of Student Programs and Services</a:t>
            </a:r>
            <a:endParaRPr sz="1267" b="1">
              <a:solidFill>
                <a:srgbClr val="008080"/>
              </a:solidFill>
            </a:endParaRPr>
          </a:p>
          <a:p>
            <a:pPr algn="ctr">
              <a:lnSpc>
                <a:spcPct val="115000"/>
              </a:lnSpc>
              <a:buClr>
                <a:schemeClr val="dk1"/>
              </a:buClr>
              <a:buSzPts val="1100"/>
            </a:pPr>
            <a:r>
              <a:rPr lang="en" sz="867" i="1">
                <a:solidFill>
                  <a:srgbClr val="404040"/>
                </a:solidFill>
              </a:rPr>
              <a:t>Alameda County Office of Education</a:t>
            </a:r>
            <a:endParaRPr sz="867">
              <a:latin typeface="Montserrat"/>
              <a:ea typeface="Montserrat"/>
              <a:cs typeface="Montserrat"/>
              <a:sym typeface="Montserrat"/>
            </a:endParaRPr>
          </a:p>
        </p:txBody>
      </p:sp>
      <p:sp>
        <p:nvSpPr>
          <p:cNvPr id="175" name="Google Shape;175;p14"/>
          <p:cNvSpPr txBox="1"/>
          <p:nvPr/>
        </p:nvSpPr>
        <p:spPr>
          <a:xfrm>
            <a:off x="4035800" y="4492004"/>
            <a:ext cx="2774800" cy="595059"/>
          </a:xfrm>
          <a:prstGeom prst="rect">
            <a:avLst/>
          </a:prstGeom>
          <a:noFill/>
          <a:ln>
            <a:noFill/>
          </a:ln>
        </p:spPr>
        <p:txBody>
          <a:bodyPr spcFirstLastPara="1" wrap="square" lIns="121900" tIns="121900" rIns="121900" bIns="121900" anchor="t" anchorCtr="0">
            <a:spAutoFit/>
          </a:bodyPr>
          <a:lstStyle/>
          <a:p>
            <a:r>
              <a:rPr lang="en" sz="2267">
                <a:solidFill>
                  <a:srgbClr val="5CBC5A"/>
                </a:solidFill>
                <a:latin typeface="Montserrat"/>
                <a:ea typeface="Montserrat"/>
                <a:cs typeface="Montserrat"/>
                <a:sym typeface="Montserrat"/>
              </a:rPr>
              <a:t>PATH</a:t>
            </a:r>
            <a:endParaRPr sz="2267">
              <a:solidFill>
                <a:srgbClr val="5CBC5A"/>
              </a:solidFill>
              <a:latin typeface="Montserrat"/>
              <a:ea typeface="Montserrat"/>
              <a:cs typeface="Montserrat"/>
              <a:sym typeface="Montserrat"/>
            </a:endParaRPr>
          </a:p>
        </p:txBody>
      </p:sp>
      <p:sp>
        <p:nvSpPr>
          <p:cNvPr id="176" name="Google Shape;176;p14"/>
          <p:cNvSpPr txBox="1"/>
          <p:nvPr/>
        </p:nvSpPr>
        <p:spPr>
          <a:xfrm>
            <a:off x="7011811" y="5074753"/>
            <a:ext cx="1441200" cy="1296533"/>
          </a:xfrm>
          <a:prstGeom prst="rect">
            <a:avLst/>
          </a:prstGeom>
          <a:noFill/>
          <a:ln>
            <a:noFill/>
          </a:ln>
        </p:spPr>
        <p:txBody>
          <a:bodyPr spcFirstLastPara="1" wrap="square" lIns="121900" tIns="121900" rIns="121900" bIns="121900" anchor="t" anchorCtr="0">
            <a:spAutoFit/>
          </a:bodyPr>
          <a:lstStyle/>
          <a:p>
            <a:pPr algn="ctr">
              <a:lnSpc>
                <a:spcPct val="115000"/>
              </a:lnSpc>
              <a:buClr>
                <a:schemeClr val="dk1"/>
              </a:buClr>
              <a:buSzPts val="1100"/>
            </a:pPr>
            <a:r>
              <a:rPr lang="en" sz="1267" b="1">
                <a:solidFill>
                  <a:srgbClr val="008080"/>
                </a:solidFill>
              </a:rPr>
              <a:t>Instructor, Principal Leadership Institute</a:t>
            </a:r>
            <a:endParaRPr sz="1267" b="1">
              <a:solidFill>
                <a:srgbClr val="008080"/>
              </a:solidFill>
            </a:endParaRPr>
          </a:p>
          <a:p>
            <a:pPr algn="ctr">
              <a:lnSpc>
                <a:spcPct val="115000"/>
              </a:lnSpc>
              <a:buClr>
                <a:schemeClr val="dk1"/>
              </a:buClr>
              <a:buSzPts val="1100"/>
            </a:pPr>
            <a:r>
              <a:rPr lang="en" sz="867" i="1">
                <a:solidFill>
                  <a:srgbClr val="404040"/>
                </a:solidFill>
              </a:rPr>
              <a:t>UC Berkeley</a:t>
            </a:r>
            <a:endParaRPr sz="867">
              <a:latin typeface="Montserrat"/>
              <a:ea typeface="Montserrat"/>
              <a:cs typeface="Montserrat"/>
              <a:sym typeface="Montserrat"/>
            </a:endParaRPr>
          </a:p>
        </p:txBody>
      </p:sp>
      <p:sp>
        <p:nvSpPr>
          <p:cNvPr id="177" name="Google Shape;177;p14"/>
          <p:cNvSpPr txBox="1"/>
          <p:nvPr/>
        </p:nvSpPr>
        <p:spPr>
          <a:xfrm>
            <a:off x="8351011" y="5078293"/>
            <a:ext cx="1963200" cy="1293006"/>
          </a:xfrm>
          <a:prstGeom prst="rect">
            <a:avLst/>
          </a:prstGeom>
          <a:noFill/>
          <a:ln>
            <a:noFill/>
          </a:ln>
        </p:spPr>
        <p:txBody>
          <a:bodyPr spcFirstLastPara="1" wrap="square" lIns="121900" tIns="121900" rIns="121900" bIns="121900" anchor="t" anchorCtr="0">
            <a:spAutoFit/>
          </a:bodyPr>
          <a:lstStyle/>
          <a:p>
            <a:pPr algn="ctr">
              <a:buClr>
                <a:schemeClr val="dk1"/>
              </a:buClr>
              <a:buSzPts val="1100"/>
            </a:pPr>
            <a:r>
              <a:rPr lang="en" sz="1267" b="1">
                <a:solidFill>
                  <a:srgbClr val="008080"/>
                </a:solidFill>
              </a:rPr>
              <a:t>Executive Director of Court, County and Continuation High Schools</a:t>
            </a:r>
            <a:endParaRPr sz="1267" b="1">
              <a:solidFill>
                <a:srgbClr val="008080"/>
              </a:solidFill>
            </a:endParaRPr>
          </a:p>
          <a:p>
            <a:pPr algn="ctr">
              <a:buClr>
                <a:schemeClr val="dk1"/>
              </a:buClr>
              <a:buSzPts val="1100"/>
            </a:pPr>
            <a:r>
              <a:rPr lang="en" sz="867" i="1">
                <a:solidFill>
                  <a:srgbClr val="404040"/>
                </a:solidFill>
              </a:rPr>
              <a:t>San Francisco Unified School District</a:t>
            </a:r>
            <a:endParaRPr sz="867">
              <a:latin typeface="Montserrat"/>
              <a:ea typeface="Montserrat"/>
              <a:cs typeface="Montserrat"/>
              <a:sym typeface="Montserrat"/>
            </a:endParaRPr>
          </a:p>
        </p:txBody>
      </p:sp>
      <p:sp>
        <p:nvSpPr>
          <p:cNvPr id="178" name="Google Shape;178;p14"/>
          <p:cNvSpPr txBox="1"/>
          <p:nvPr/>
        </p:nvSpPr>
        <p:spPr>
          <a:xfrm>
            <a:off x="10203408" y="5078292"/>
            <a:ext cx="1963200" cy="831149"/>
          </a:xfrm>
          <a:prstGeom prst="rect">
            <a:avLst/>
          </a:prstGeom>
          <a:noFill/>
          <a:ln>
            <a:noFill/>
          </a:ln>
        </p:spPr>
        <p:txBody>
          <a:bodyPr spcFirstLastPara="1" wrap="square" lIns="121900" tIns="121900" rIns="121900" bIns="121900" anchor="t" anchorCtr="0">
            <a:spAutoFit/>
          </a:bodyPr>
          <a:lstStyle/>
          <a:p>
            <a:pPr algn="ctr"/>
            <a:r>
              <a:rPr lang="en" sz="1267" b="1">
                <a:solidFill>
                  <a:srgbClr val="008080"/>
                </a:solidFill>
              </a:rPr>
              <a:t>Alameda County Superintendent of Schools</a:t>
            </a:r>
            <a:endParaRPr sz="1733">
              <a:latin typeface="Montserrat"/>
              <a:ea typeface="Montserrat"/>
              <a:cs typeface="Montserrat"/>
              <a:sym typeface="Montserrat"/>
            </a:endParaRPr>
          </a:p>
        </p:txBody>
      </p:sp>
      <p:cxnSp>
        <p:nvCxnSpPr>
          <p:cNvPr id="179" name="Google Shape;179;p14"/>
          <p:cNvCxnSpPr/>
          <p:nvPr/>
        </p:nvCxnSpPr>
        <p:spPr>
          <a:xfrm>
            <a:off x="3854233" y="5072784"/>
            <a:ext cx="7370400" cy="0"/>
          </a:xfrm>
          <a:prstGeom prst="straightConnector1">
            <a:avLst/>
          </a:prstGeom>
          <a:noFill/>
          <a:ln w="19050" cap="flat" cmpd="sng">
            <a:solidFill>
              <a:srgbClr val="5CBC5A"/>
            </a:solidFill>
            <a:prstDash val="solid"/>
            <a:round/>
            <a:headEnd type="none" w="med" len="med"/>
            <a:tailEnd type="none" w="med" len="med"/>
          </a:ln>
        </p:spPr>
      </p:cxnSp>
      <p:sp>
        <p:nvSpPr>
          <p:cNvPr id="180" name="Google Shape;180;p14"/>
          <p:cNvSpPr/>
          <p:nvPr/>
        </p:nvSpPr>
        <p:spPr>
          <a:xfrm>
            <a:off x="4504733" y="4990184"/>
            <a:ext cx="165200" cy="165200"/>
          </a:xfrm>
          <a:prstGeom prst="ellipse">
            <a:avLst/>
          </a:prstGeom>
          <a:solidFill>
            <a:schemeClr val="lt1"/>
          </a:solidFill>
          <a:ln w="19050" cap="flat" cmpd="sng">
            <a:solidFill>
              <a:srgbClr val="5CBC5A"/>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181" name="Google Shape;181;p14"/>
          <p:cNvSpPr/>
          <p:nvPr/>
        </p:nvSpPr>
        <p:spPr>
          <a:xfrm>
            <a:off x="6067407" y="4990184"/>
            <a:ext cx="165200" cy="165200"/>
          </a:xfrm>
          <a:prstGeom prst="ellipse">
            <a:avLst/>
          </a:prstGeom>
          <a:solidFill>
            <a:schemeClr val="lt1"/>
          </a:solidFill>
          <a:ln w="19050" cap="flat" cmpd="sng">
            <a:solidFill>
              <a:srgbClr val="5CBC5A"/>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182" name="Google Shape;182;p14"/>
          <p:cNvSpPr/>
          <p:nvPr/>
        </p:nvSpPr>
        <p:spPr>
          <a:xfrm>
            <a:off x="7653677" y="4990184"/>
            <a:ext cx="165200" cy="165200"/>
          </a:xfrm>
          <a:prstGeom prst="ellipse">
            <a:avLst/>
          </a:prstGeom>
          <a:solidFill>
            <a:schemeClr val="lt1"/>
          </a:solidFill>
          <a:ln w="19050" cap="flat" cmpd="sng">
            <a:solidFill>
              <a:srgbClr val="5CBC5A"/>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183" name="Google Shape;183;p14"/>
          <p:cNvSpPr/>
          <p:nvPr/>
        </p:nvSpPr>
        <p:spPr>
          <a:xfrm>
            <a:off x="9239293" y="4990184"/>
            <a:ext cx="165200" cy="165200"/>
          </a:xfrm>
          <a:prstGeom prst="ellipse">
            <a:avLst/>
          </a:prstGeom>
          <a:solidFill>
            <a:schemeClr val="lt1"/>
          </a:solidFill>
          <a:ln w="19050" cap="flat" cmpd="sng">
            <a:solidFill>
              <a:srgbClr val="5CBC5A"/>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184" name="Google Shape;184;p14"/>
          <p:cNvSpPr/>
          <p:nvPr/>
        </p:nvSpPr>
        <p:spPr>
          <a:xfrm>
            <a:off x="11099556" y="4990184"/>
            <a:ext cx="165200" cy="165200"/>
          </a:xfrm>
          <a:prstGeom prst="ellipse">
            <a:avLst/>
          </a:prstGeom>
          <a:solidFill>
            <a:schemeClr val="lt1"/>
          </a:solidFill>
          <a:ln w="19050" cap="flat" cmpd="sng">
            <a:solidFill>
              <a:srgbClr val="5CBC5A"/>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185" name="Google Shape;185;p14"/>
          <p:cNvSpPr txBox="1"/>
          <p:nvPr/>
        </p:nvSpPr>
        <p:spPr>
          <a:xfrm>
            <a:off x="4035809" y="723114"/>
            <a:ext cx="4530800" cy="759078"/>
          </a:xfrm>
          <a:prstGeom prst="rect">
            <a:avLst/>
          </a:prstGeom>
          <a:noFill/>
          <a:ln>
            <a:noFill/>
          </a:ln>
        </p:spPr>
        <p:txBody>
          <a:bodyPr spcFirstLastPara="1" wrap="square" lIns="121900" tIns="121900" rIns="121900" bIns="121900" anchor="t" anchorCtr="0">
            <a:spAutoFit/>
          </a:bodyPr>
          <a:lstStyle/>
          <a:p>
            <a:r>
              <a:rPr lang="en" sz="3333" b="1" dirty="0">
                <a:solidFill>
                  <a:srgbClr val="666666"/>
                </a:solidFill>
                <a:latin typeface="Montserrat"/>
                <a:ea typeface="Montserrat"/>
                <a:cs typeface="Montserrat"/>
                <a:sym typeface="Montserrat"/>
              </a:rPr>
              <a:t>Alysse Castro</a:t>
            </a:r>
            <a:endParaRPr sz="3333" b="1" dirty="0">
              <a:solidFill>
                <a:srgbClr val="666666"/>
              </a:solidFill>
              <a:latin typeface="Montserrat"/>
              <a:ea typeface="Montserrat"/>
              <a:cs typeface="Montserrat"/>
              <a:sym typeface="Montserrat"/>
            </a:endParaRPr>
          </a:p>
        </p:txBody>
      </p:sp>
      <p:sp>
        <p:nvSpPr>
          <p:cNvPr id="186" name="Google Shape;186;p14"/>
          <p:cNvSpPr txBox="1"/>
          <p:nvPr/>
        </p:nvSpPr>
        <p:spPr>
          <a:xfrm>
            <a:off x="4067933" y="1887126"/>
            <a:ext cx="5608400" cy="3262391"/>
          </a:xfrm>
          <a:prstGeom prst="rect">
            <a:avLst/>
          </a:prstGeom>
          <a:noFill/>
          <a:ln>
            <a:noFill/>
          </a:ln>
        </p:spPr>
        <p:txBody>
          <a:bodyPr spcFirstLastPara="1" wrap="square" lIns="121900" tIns="121900" rIns="121900" bIns="121900" anchor="t" anchorCtr="0">
            <a:spAutoFit/>
          </a:bodyPr>
          <a:lstStyle/>
          <a:p>
            <a:r>
              <a:rPr lang="en" sz="1600" dirty="0">
                <a:latin typeface="Montserrat"/>
                <a:ea typeface="+mn-lt"/>
                <a:cs typeface="+mn-lt"/>
                <a:sym typeface="Montserrat"/>
              </a:rPr>
              <a:t>Be the safety net </a:t>
            </a:r>
            <a:r>
              <a:rPr lang="en" sz="1600" dirty="0">
                <a:latin typeface="Montserrat"/>
                <a:ea typeface="+mn-lt"/>
                <a:cs typeface="+mn-lt"/>
              </a:rPr>
              <a:t>for </a:t>
            </a:r>
            <a:r>
              <a:rPr lang="en" sz="1600" dirty="0">
                <a:latin typeface="Montserrat"/>
                <a:ea typeface="+mn-lt"/>
                <a:cs typeface="+mn-lt"/>
                <a:sym typeface="Montserrat"/>
              </a:rPr>
              <a:t>our most vulnerable students by centering their needs &amp; success</a:t>
            </a:r>
            <a:endParaRPr lang="en-US" sz="1600">
              <a:latin typeface="Montserrat"/>
              <a:cs typeface="Arial"/>
            </a:endParaRPr>
          </a:p>
          <a:p>
            <a:endParaRPr lang="en" sz="1600">
              <a:latin typeface="Montserrat"/>
              <a:ea typeface="+mn-lt"/>
              <a:cs typeface="+mn-lt"/>
            </a:endParaRPr>
          </a:p>
          <a:p>
            <a:r>
              <a:rPr lang="en" sz="1600" dirty="0">
                <a:latin typeface="Montserrat"/>
                <a:ea typeface="+mn-lt"/>
                <a:cs typeface="+mn-lt"/>
              </a:rPr>
              <a:t>Build the partnerships that remove barriers to learning: </a:t>
            </a:r>
            <a:r>
              <a:rPr lang="en" sz="1600" dirty="0">
                <a:latin typeface="Montserrat"/>
                <a:ea typeface="+mn-lt"/>
                <a:cs typeface="+mn-lt"/>
                <a:sym typeface="Montserrat"/>
              </a:rPr>
              <a:t>families, providers, &amp; educator pipeline</a:t>
            </a:r>
            <a:endParaRPr sz="1600">
              <a:latin typeface="Montserrat"/>
              <a:cs typeface="Arial"/>
            </a:endParaRPr>
          </a:p>
          <a:p>
            <a:endParaRPr lang="en" sz="1600">
              <a:latin typeface="Montserrat"/>
              <a:ea typeface="+mn-lt"/>
              <a:cs typeface="+mn-lt"/>
            </a:endParaRPr>
          </a:p>
          <a:p>
            <a:r>
              <a:rPr lang="en" sz="1600" dirty="0">
                <a:latin typeface="Montserrat"/>
                <a:ea typeface="+mn-lt"/>
                <a:cs typeface="+mn-lt"/>
                <a:sym typeface="Montserrat"/>
              </a:rPr>
              <a:t>Break the school-to-prison pipeline: Safety comes from support</a:t>
            </a:r>
            <a:endParaRPr sz="1600" dirty="0">
              <a:latin typeface="Montserrat"/>
              <a:cs typeface="Arial"/>
            </a:endParaRPr>
          </a:p>
          <a:p>
            <a:endParaRPr lang="en" sz="1600">
              <a:latin typeface="Montserrat"/>
              <a:ea typeface="+mn-lt"/>
              <a:cs typeface="+mn-lt"/>
            </a:endParaRPr>
          </a:p>
          <a:p>
            <a:r>
              <a:rPr lang="en" sz="1600" dirty="0">
                <a:latin typeface="Montserrat"/>
                <a:ea typeface="+mn-lt"/>
                <a:cs typeface="+mn-lt"/>
                <a:sym typeface="Montserrat"/>
              </a:rPr>
              <a:t>Innovate to </a:t>
            </a:r>
            <a:r>
              <a:rPr lang="en" sz="1600" dirty="0">
                <a:latin typeface="Montserrat"/>
                <a:ea typeface="+mn-lt"/>
                <a:cs typeface="+mn-lt"/>
              </a:rPr>
              <a:t>efficacy, efficiency</a:t>
            </a:r>
            <a:r>
              <a:rPr lang="en" sz="1600" dirty="0">
                <a:latin typeface="Montserrat"/>
                <a:ea typeface="+mn-lt"/>
                <a:cs typeface="+mn-lt"/>
                <a:sym typeface="Montserrat"/>
              </a:rPr>
              <a:t>, and </a:t>
            </a:r>
            <a:r>
              <a:rPr lang="en" sz="1600" dirty="0">
                <a:latin typeface="Montserrat"/>
                <a:ea typeface="+mn-lt"/>
                <a:cs typeface="+mn-lt"/>
              </a:rPr>
              <a:t>equity</a:t>
            </a:r>
            <a:endParaRPr sz="1600">
              <a:latin typeface="Montserrat"/>
              <a:cs typeface="Arial"/>
            </a:endParaRPr>
          </a:p>
          <a:p>
            <a:br>
              <a:rPr lang="en-US" dirty="0"/>
            </a:br>
            <a:endParaRPr lang="en-US"/>
          </a:p>
        </p:txBody>
      </p:sp>
      <p:sp>
        <p:nvSpPr>
          <p:cNvPr id="187" name="Google Shape;187;p14"/>
          <p:cNvSpPr txBox="1"/>
          <p:nvPr/>
        </p:nvSpPr>
        <p:spPr>
          <a:xfrm>
            <a:off x="4035800" y="1396800"/>
            <a:ext cx="4160400" cy="595059"/>
          </a:xfrm>
          <a:prstGeom prst="rect">
            <a:avLst/>
          </a:prstGeom>
          <a:noFill/>
          <a:ln>
            <a:noFill/>
          </a:ln>
        </p:spPr>
        <p:txBody>
          <a:bodyPr spcFirstLastPara="1" wrap="square" lIns="121900" tIns="121900" rIns="121900" bIns="121900" anchor="t" anchorCtr="0">
            <a:spAutoFit/>
          </a:bodyPr>
          <a:lstStyle/>
          <a:p>
            <a:r>
              <a:rPr lang="en" sz="2267">
                <a:solidFill>
                  <a:srgbClr val="5CBC5A"/>
                </a:solidFill>
                <a:latin typeface="Montserrat"/>
                <a:ea typeface="Montserrat"/>
                <a:cs typeface="Montserrat"/>
                <a:sym typeface="Montserrat"/>
              </a:rPr>
              <a:t>PRIORITIES</a:t>
            </a:r>
            <a:endParaRPr sz="2267">
              <a:solidFill>
                <a:srgbClr val="5CBC5A"/>
              </a:solidFill>
              <a:latin typeface="Montserrat"/>
              <a:ea typeface="Montserrat"/>
              <a:cs typeface="Montserrat"/>
              <a:sym typeface="Montserrat"/>
            </a:endParaRPr>
          </a:p>
        </p:txBody>
      </p:sp>
    </p:spTree>
    <p:extLst>
      <p:ext uri="{BB962C8B-B14F-4D97-AF65-F5344CB8AC3E}">
        <p14:creationId xmlns:p14="http://schemas.microsoft.com/office/powerpoint/2010/main" val="124902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5"/>
          <p:cNvSpPr/>
          <p:nvPr/>
        </p:nvSpPr>
        <p:spPr>
          <a:xfrm>
            <a:off x="0" y="4926268"/>
            <a:ext cx="12192000" cy="866400"/>
          </a:xfrm>
          <a:prstGeom prst="rect">
            <a:avLst/>
          </a:prstGeom>
          <a:solidFill>
            <a:srgbClr val="F3F3F3"/>
          </a:solidFill>
          <a:ln>
            <a:noFill/>
          </a:ln>
        </p:spPr>
        <p:txBody>
          <a:bodyPr spcFirstLastPara="1" wrap="square" lIns="121900" tIns="121900" rIns="121900" bIns="121900" anchor="ctr" anchorCtr="0">
            <a:noAutofit/>
          </a:bodyPr>
          <a:lstStyle/>
          <a:p>
            <a:endParaRPr sz="2533"/>
          </a:p>
        </p:txBody>
      </p:sp>
      <p:sp>
        <p:nvSpPr>
          <p:cNvPr id="193" name="Google Shape;193;p15"/>
          <p:cNvSpPr/>
          <p:nvPr/>
        </p:nvSpPr>
        <p:spPr>
          <a:xfrm>
            <a:off x="0" y="3743556"/>
            <a:ext cx="12192000" cy="866400"/>
          </a:xfrm>
          <a:prstGeom prst="rect">
            <a:avLst/>
          </a:prstGeom>
          <a:solidFill>
            <a:srgbClr val="F3F3F3"/>
          </a:solidFill>
          <a:ln>
            <a:noFill/>
          </a:ln>
        </p:spPr>
        <p:txBody>
          <a:bodyPr spcFirstLastPara="1" wrap="square" lIns="121900" tIns="121900" rIns="121900" bIns="121900" anchor="ctr" anchorCtr="0">
            <a:noAutofit/>
          </a:bodyPr>
          <a:lstStyle/>
          <a:p>
            <a:endParaRPr sz="2533"/>
          </a:p>
        </p:txBody>
      </p:sp>
      <p:sp>
        <p:nvSpPr>
          <p:cNvPr id="194" name="Google Shape;194;p15"/>
          <p:cNvSpPr/>
          <p:nvPr/>
        </p:nvSpPr>
        <p:spPr>
          <a:xfrm>
            <a:off x="0" y="2560845"/>
            <a:ext cx="12192000" cy="866400"/>
          </a:xfrm>
          <a:prstGeom prst="rect">
            <a:avLst/>
          </a:prstGeom>
          <a:solidFill>
            <a:srgbClr val="F3F3F3"/>
          </a:solidFill>
          <a:ln>
            <a:noFill/>
          </a:ln>
        </p:spPr>
        <p:txBody>
          <a:bodyPr spcFirstLastPara="1" wrap="square" lIns="121900" tIns="121900" rIns="121900" bIns="121900" anchor="ctr" anchorCtr="0">
            <a:noAutofit/>
          </a:bodyPr>
          <a:lstStyle/>
          <a:p>
            <a:endParaRPr sz="2533"/>
          </a:p>
        </p:txBody>
      </p:sp>
      <p:sp>
        <p:nvSpPr>
          <p:cNvPr id="195" name="Google Shape;195;p15"/>
          <p:cNvSpPr/>
          <p:nvPr/>
        </p:nvSpPr>
        <p:spPr>
          <a:xfrm>
            <a:off x="0" y="1378133"/>
            <a:ext cx="12192000" cy="866400"/>
          </a:xfrm>
          <a:prstGeom prst="rect">
            <a:avLst/>
          </a:prstGeom>
          <a:solidFill>
            <a:srgbClr val="F3F3F3"/>
          </a:solidFill>
          <a:ln>
            <a:noFill/>
          </a:ln>
        </p:spPr>
        <p:txBody>
          <a:bodyPr spcFirstLastPara="1" wrap="square" lIns="121900" tIns="121900" rIns="121900" bIns="121900" anchor="ctr" anchorCtr="0">
            <a:noAutofit/>
          </a:bodyPr>
          <a:lstStyle/>
          <a:p>
            <a:endParaRPr sz="2533"/>
          </a:p>
        </p:txBody>
      </p:sp>
      <p:sp>
        <p:nvSpPr>
          <p:cNvPr id="196" name="Google Shape;196;p15"/>
          <p:cNvSpPr txBox="1">
            <a:spLocks noGrp="1"/>
          </p:cNvSpPr>
          <p:nvPr>
            <p:ph type="title"/>
          </p:nvPr>
        </p:nvSpPr>
        <p:spPr>
          <a:xfrm>
            <a:off x="415600" y="-16233"/>
            <a:ext cx="11360800" cy="763600"/>
          </a:xfrm>
          <a:prstGeom prst="rect">
            <a:avLst/>
          </a:prstGeom>
          <a:noFill/>
          <a:ln>
            <a:noFill/>
          </a:ln>
        </p:spPr>
        <p:txBody>
          <a:bodyPr spcFirstLastPara="1" wrap="square" lIns="121900" tIns="121900" rIns="121900" bIns="121900" anchor="t" anchorCtr="0">
            <a:noAutofit/>
          </a:bodyPr>
          <a:lstStyle/>
          <a:p>
            <a:pPr algn="ctr">
              <a:buSzPts val="3111"/>
            </a:pPr>
            <a:r>
              <a:rPr lang="en" sz="4000"/>
              <a:t>S-TAC Update</a:t>
            </a:r>
            <a:endParaRPr sz="4000"/>
          </a:p>
        </p:txBody>
      </p:sp>
      <p:sp>
        <p:nvSpPr>
          <p:cNvPr id="197" name="Google Shape;197;p15"/>
          <p:cNvSpPr txBox="1">
            <a:spLocks noGrp="1"/>
          </p:cNvSpPr>
          <p:nvPr>
            <p:ph type="sldNum" idx="12"/>
          </p:nvPr>
        </p:nvSpPr>
        <p:spPr>
          <a:xfrm>
            <a:off x="11785136" y="6407933"/>
            <a:ext cx="363600" cy="430800"/>
          </a:xfrm>
          <a:prstGeom prst="rect">
            <a:avLst/>
          </a:prstGeom>
          <a:noFill/>
          <a:ln>
            <a:noFill/>
          </a:ln>
        </p:spPr>
        <p:txBody>
          <a:bodyPr spcFirstLastPara="1" wrap="square" lIns="121900" tIns="121900" rIns="121900" bIns="121900" anchor="ctr" anchorCtr="0">
            <a:noAutofit/>
          </a:bodyPr>
          <a:lstStyle/>
          <a:p>
            <a:pPr algn="r"/>
            <a:fld id="{00000000-1234-1234-1234-123412341234}" type="slidenum">
              <a:rPr lang="en"/>
              <a:pPr algn="r"/>
              <a:t>4</a:t>
            </a:fld>
            <a:endParaRPr/>
          </a:p>
        </p:txBody>
      </p:sp>
      <p:sp>
        <p:nvSpPr>
          <p:cNvPr id="198" name="Google Shape;198;p15"/>
          <p:cNvSpPr txBox="1"/>
          <p:nvPr/>
        </p:nvSpPr>
        <p:spPr>
          <a:xfrm>
            <a:off x="1691812" y="966373"/>
            <a:ext cx="9335600" cy="5067950"/>
          </a:xfrm>
          <a:prstGeom prst="rect">
            <a:avLst/>
          </a:prstGeom>
          <a:noFill/>
          <a:ln>
            <a:noFill/>
          </a:ln>
        </p:spPr>
        <p:txBody>
          <a:bodyPr spcFirstLastPara="1" wrap="square" lIns="121900" tIns="121900" rIns="121900" bIns="121900" anchor="t" anchorCtr="0">
            <a:spAutoFit/>
          </a:bodyPr>
          <a:lstStyle/>
          <a:p>
            <a:endParaRPr sz="2533">
              <a:latin typeface="Montserrat"/>
              <a:ea typeface="Montserrat"/>
              <a:cs typeface="Montserrat"/>
              <a:sym typeface="Montserrat"/>
            </a:endParaRPr>
          </a:p>
          <a:p>
            <a:r>
              <a:rPr lang="en" b="1">
                <a:solidFill>
                  <a:srgbClr val="005DAA"/>
                </a:solidFill>
                <a:latin typeface="Montserrat"/>
                <a:ea typeface="Montserrat"/>
                <a:cs typeface="Montserrat"/>
                <a:sym typeface="Montserrat"/>
              </a:rPr>
              <a:t>August</a:t>
            </a:r>
            <a:endParaRPr>
              <a:latin typeface="Montserrat"/>
              <a:ea typeface="Montserrat"/>
              <a:cs typeface="Montserrat"/>
            </a:endParaRPr>
          </a:p>
          <a:p>
            <a:r>
              <a:rPr lang="en">
                <a:latin typeface="Montserrat"/>
                <a:ea typeface="Montserrat"/>
                <a:cs typeface="Montserrat"/>
                <a:sym typeface="Montserrat"/>
              </a:rPr>
              <a:t>Launched monthly COE Community of Transformative Practice (CoTP) and weekly Collective Learning Space</a:t>
            </a:r>
            <a:endParaRPr>
              <a:latin typeface="Montserrat"/>
              <a:ea typeface="Montserrat"/>
              <a:cs typeface="Montserrat"/>
            </a:endParaRPr>
          </a:p>
          <a:p>
            <a:endParaRPr>
              <a:latin typeface="Montserrat"/>
              <a:ea typeface="Montserrat"/>
              <a:cs typeface="Montserrat"/>
            </a:endParaRPr>
          </a:p>
          <a:p>
            <a:r>
              <a:rPr lang="en" b="1">
                <a:solidFill>
                  <a:srgbClr val="005DAA"/>
                </a:solidFill>
                <a:latin typeface="Montserrat"/>
                <a:ea typeface="Montserrat"/>
                <a:cs typeface="Montserrat"/>
                <a:sym typeface="Montserrat"/>
              </a:rPr>
              <a:t>November</a:t>
            </a:r>
            <a:endParaRPr>
              <a:latin typeface="Montserrat"/>
              <a:ea typeface="Montserrat"/>
              <a:cs typeface="Montserrat"/>
            </a:endParaRPr>
          </a:p>
          <a:p>
            <a:r>
              <a:rPr lang="en">
                <a:latin typeface="Montserrat"/>
                <a:ea typeface="Montserrat"/>
                <a:cs typeface="Montserrat"/>
                <a:sym typeface="Montserrat"/>
              </a:rPr>
              <a:t>Launched S-TAC Webpage and design of Community Schools Implementation Growth Chart</a:t>
            </a:r>
            <a:endParaRPr>
              <a:latin typeface="Montserrat"/>
              <a:ea typeface="Montserrat"/>
              <a:cs typeface="Montserrat"/>
            </a:endParaRPr>
          </a:p>
          <a:p>
            <a:endParaRPr>
              <a:latin typeface="Montserrat"/>
              <a:ea typeface="Montserrat"/>
              <a:cs typeface="Montserrat"/>
            </a:endParaRPr>
          </a:p>
          <a:p>
            <a:endParaRPr>
              <a:latin typeface="Montserrat"/>
              <a:ea typeface="Montserrat"/>
              <a:cs typeface="Montserrat"/>
            </a:endParaRPr>
          </a:p>
          <a:p>
            <a:r>
              <a:rPr lang="en" b="1">
                <a:solidFill>
                  <a:srgbClr val="005DAA"/>
                </a:solidFill>
                <a:latin typeface="Montserrat"/>
                <a:ea typeface="Montserrat"/>
                <a:cs typeface="Montserrat"/>
                <a:sym typeface="Montserrat"/>
              </a:rPr>
              <a:t>December</a:t>
            </a:r>
            <a:endParaRPr>
              <a:latin typeface="Montserrat"/>
              <a:ea typeface="Montserrat"/>
              <a:cs typeface="Montserrat"/>
            </a:endParaRPr>
          </a:p>
          <a:p>
            <a:r>
              <a:rPr lang="en">
                <a:latin typeface="Montserrat"/>
                <a:ea typeface="Montserrat"/>
                <a:cs typeface="Montserrat"/>
                <a:sym typeface="Montserrat"/>
              </a:rPr>
              <a:t>Facilitated UCLA Community School study tour</a:t>
            </a:r>
            <a:endParaRPr>
              <a:latin typeface="Montserrat"/>
              <a:ea typeface="Montserrat"/>
              <a:cs typeface="Montserrat"/>
            </a:endParaRPr>
          </a:p>
          <a:p>
            <a:endParaRPr>
              <a:latin typeface="Montserrat"/>
              <a:ea typeface="Montserrat"/>
              <a:cs typeface="Montserrat"/>
            </a:endParaRPr>
          </a:p>
          <a:p>
            <a:endParaRPr>
              <a:latin typeface="Montserrat"/>
              <a:ea typeface="Montserrat"/>
              <a:cs typeface="Montserrat"/>
            </a:endParaRPr>
          </a:p>
          <a:p>
            <a:r>
              <a:rPr lang="en" b="1">
                <a:solidFill>
                  <a:srgbClr val="005DAA"/>
                </a:solidFill>
                <a:latin typeface="Montserrat"/>
                <a:ea typeface="Montserrat"/>
                <a:cs typeface="Montserrat"/>
                <a:sym typeface="Montserrat"/>
              </a:rPr>
              <a:t>January</a:t>
            </a:r>
            <a:endParaRPr>
              <a:latin typeface="Montserrat"/>
              <a:ea typeface="Montserrat"/>
              <a:cs typeface="Montserrat"/>
            </a:endParaRPr>
          </a:p>
          <a:p>
            <a:r>
              <a:rPr lang="en">
                <a:latin typeface="Montserrat"/>
                <a:ea typeface="Montserrat"/>
                <a:cs typeface="Montserrat"/>
                <a:sym typeface="Montserrat"/>
              </a:rPr>
              <a:t>Collaboration with CDE and WestEd on data collection </a:t>
            </a:r>
            <a:endParaRPr>
              <a:latin typeface="Montserrat"/>
              <a:ea typeface="Montserrat"/>
              <a:cs typeface="Montserrat"/>
            </a:endParaRPr>
          </a:p>
          <a:p>
            <a:endParaRPr>
              <a:latin typeface="Montserrat"/>
              <a:ea typeface="Montserrat"/>
              <a:cs typeface="Montserrat"/>
            </a:endParaRPr>
          </a:p>
        </p:txBody>
      </p:sp>
      <p:sp>
        <p:nvSpPr>
          <p:cNvPr id="199" name="Google Shape;199;p15"/>
          <p:cNvSpPr/>
          <p:nvPr/>
        </p:nvSpPr>
        <p:spPr>
          <a:xfrm>
            <a:off x="758133" y="1378333"/>
            <a:ext cx="866400" cy="866400"/>
          </a:xfrm>
          <a:prstGeom prst="rect">
            <a:avLst/>
          </a:prstGeom>
          <a:solidFill>
            <a:schemeClr val="lt1"/>
          </a:solidFill>
          <a:ln w="9525" cap="flat" cmpd="sng">
            <a:solidFill>
              <a:srgbClr val="1D6EA5"/>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200" name="Google Shape;200;p15"/>
          <p:cNvSpPr/>
          <p:nvPr/>
        </p:nvSpPr>
        <p:spPr>
          <a:xfrm>
            <a:off x="757933" y="2571572"/>
            <a:ext cx="866400" cy="866400"/>
          </a:xfrm>
          <a:prstGeom prst="rect">
            <a:avLst/>
          </a:prstGeom>
          <a:solidFill>
            <a:schemeClr val="lt1"/>
          </a:solidFill>
          <a:ln w="9525" cap="flat" cmpd="sng">
            <a:solidFill>
              <a:srgbClr val="1D6EA5"/>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201" name="Google Shape;201;p15"/>
          <p:cNvSpPr/>
          <p:nvPr/>
        </p:nvSpPr>
        <p:spPr>
          <a:xfrm>
            <a:off x="757867" y="3748439"/>
            <a:ext cx="866400" cy="866400"/>
          </a:xfrm>
          <a:prstGeom prst="rect">
            <a:avLst/>
          </a:prstGeom>
          <a:solidFill>
            <a:schemeClr val="lt1"/>
          </a:solidFill>
          <a:ln w="9525" cap="flat" cmpd="sng">
            <a:solidFill>
              <a:srgbClr val="1D6EA5"/>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sp>
        <p:nvSpPr>
          <p:cNvPr id="202" name="Google Shape;202;p15"/>
          <p:cNvSpPr/>
          <p:nvPr/>
        </p:nvSpPr>
        <p:spPr>
          <a:xfrm>
            <a:off x="757940" y="4926067"/>
            <a:ext cx="866400" cy="866400"/>
          </a:xfrm>
          <a:prstGeom prst="rect">
            <a:avLst/>
          </a:prstGeom>
          <a:solidFill>
            <a:schemeClr val="lt1"/>
          </a:solidFill>
          <a:ln w="9525" cap="flat" cmpd="sng">
            <a:solidFill>
              <a:srgbClr val="1D6EA5"/>
            </a:solidFill>
            <a:prstDash val="solid"/>
            <a:round/>
            <a:headEnd type="none" w="sm" len="sm"/>
            <a:tailEnd type="none" w="sm" len="sm"/>
          </a:ln>
        </p:spPr>
        <p:txBody>
          <a:bodyPr spcFirstLastPara="1" wrap="square" lIns="121900" tIns="121900" rIns="121900" bIns="121900" anchor="ctr" anchorCtr="0">
            <a:noAutofit/>
          </a:bodyPr>
          <a:lstStyle/>
          <a:p>
            <a:endParaRPr sz="2533"/>
          </a:p>
        </p:txBody>
      </p:sp>
      <p:pic>
        <p:nvPicPr>
          <p:cNvPr id="203" name="Google Shape;203;p15"/>
          <p:cNvPicPr preferRelativeResize="0"/>
          <p:nvPr/>
        </p:nvPicPr>
        <p:blipFill>
          <a:blip r:embed="rId3">
            <a:alphaModFix/>
          </a:blip>
          <a:stretch>
            <a:fillRect/>
          </a:stretch>
        </p:blipFill>
        <p:spPr>
          <a:xfrm>
            <a:off x="853553" y="1473753"/>
            <a:ext cx="675324" cy="675324"/>
          </a:xfrm>
          <a:prstGeom prst="rect">
            <a:avLst/>
          </a:prstGeom>
          <a:noFill/>
          <a:ln>
            <a:noFill/>
          </a:ln>
        </p:spPr>
      </p:pic>
      <p:pic>
        <p:nvPicPr>
          <p:cNvPr id="204" name="Google Shape;204;p15"/>
          <p:cNvPicPr preferRelativeResize="0"/>
          <p:nvPr/>
        </p:nvPicPr>
        <p:blipFill rotWithShape="1">
          <a:blip r:embed="rId4">
            <a:alphaModFix/>
          </a:blip>
          <a:srcRect/>
          <a:stretch/>
        </p:blipFill>
        <p:spPr>
          <a:xfrm>
            <a:off x="853377" y="2660376"/>
            <a:ext cx="675496" cy="675496"/>
          </a:xfrm>
          <a:prstGeom prst="rect">
            <a:avLst/>
          </a:prstGeom>
          <a:noFill/>
          <a:ln>
            <a:noFill/>
          </a:ln>
        </p:spPr>
      </p:pic>
      <p:pic>
        <p:nvPicPr>
          <p:cNvPr id="205" name="Google Shape;205;p15"/>
          <p:cNvPicPr preferRelativeResize="0"/>
          <p:nvPr/>
        </p:nvPicPr>
        <p:blipFill rotWithShape="1">
          <a:blip r:embed="rId5">
            <a:alphaModFix/>
          </a:blip>
          <a:srcRect/>
          <a:stretch/>
        </p:blipFill>
        <p:spPr>
          <a:xfrm>
            <a:off x="853317" y="3830611"/>
            <a:ext cx="675552" cy="675552"/>
          </a:xfrm>
          <a:prstGeom prst="rect">
            <a:avLst/>
          </a:prstGeom>
          <a:noFill/>
          <a:ln>
            <a:noFill/>
          </a:ln>
        </p:spPr>
      </p:pic>
      <p:pic>
        <p:nvPicPr>
          <p:cNvPr id="206" name="Google Shape;206;p15"/>
          <p:cNvPicPr preferRelativeResize="0"/>
          <p:nvPr/>
        </p:nvPicPr>
        <p:blipFill rotWithShape="1">
          <a:blip r:embed="rId6">
            <a:alphaModFix/>
          </a:blip>
          <a:srcRect l="17942" t="15445" r="6127" b="16271"/>
          <a:stretch/>
        </p:blipFill>
        <p:spPr>
          <a:xfrm>
            <a:off x="757933" y="4948631"/>
            <a:ext cx="801612" cy="780656"/>
          </a:xfrm>
          <a:prstGeom prst="rect">
            <a:avLst/>
          </a:prstGeom>
          <a:noFill/>
          <a:ln>
            <a:noFill/>
          </a:ln>
        </p:spPr>
      </p:pic>
    </p:spTree>
    <p:extLst>
      <p:ext uri="{BB962C8B-B14F-4D97-AF65-F5344CB8AC3E}">
        <p14:creationId xmlns:p14="http://schemas.microsoft.com/office/powerpoint/2010/main" val="3236209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6"/>
          <p:cNvSpPr txBox="1">
            <a:spLocks noGrp="1"/>
          </p:cNvSpPr>
          <p:nvPr>
            <p:ph type="title"/>
          </p:nvPr>
        </p:nvSpPr>
        <p:spPr>
          <a:xfrm>
            <a:off x="415600" y="-16233"/>
            <a:ext cx="11360800" cy="763600"/>
          </a:xfrm>
          <a:prstGeom prst="rect">
            <a:avLst/>
          </a:prstGeom>
          <a:noFill/>
          <a:ln>
            <a:noFill/>
          </a:ln>
        </p:spPr>
        <p:txBody>
          <a:bodyPr spcFirstLastPara="1" wrap="square" lIns="121900" tIns="121900" rIns="121900" bIns="121900" anchor="t" anchorCtr="0">
            <a:noAutofit/>
          </a:bodyPr>
          <a:lstStyle/>
          <a:p>
            <a:pPr algn="ctr">
              <a:buSzPts val="3111"/>
            </a:pPr>
            <a:r>
              <a:rPr lang="en" sz="3000"/>
              <a:t>Regional Transformational Assistance Centers (R-TACs)</a:t>
            </a:r>
            <a:endParaRPr sz="3000"/>
          </a:p>
        </p:txBody>
      </p:sp>
      <p:sp>
        <p:nvSpPr>
          <p:cNvPr id="212" name="Google Shape;212;p16"/>
          <p:cNvSpPr txBox="1">
            <a:spLocks noGrp="1"/>
          </p:cNvSpPr>
          <p:nvPr>
            <p:ph type="sldNum" idx="12"/>
          </p:nvPr>
        </p:nvSpPr>
        <p:spPr>
          <a:xfrm>
            <a:off x="11785136" y="6407933"/>
            <a:ext cx="363600" cy="430800"/>
          </a:xfrm>
          <a:prstGeom prst="rect">
            <a:avLst/>
          </a:prstGeom>
          <a:noFill/>
          <a:ln>
            <a:noFill/>
          </a:ln>
        </p:spPr>
        <p:txBody>
          <a:bodyPr spcFirstLastPara="1" wrap="square" lIns="121900" tIns="121900" rIns="121900" bIns="121900" anchor="ctr" anchorCtr="0">
            <a:noAutofit/>
          </a:bodyPr>
          <a:lstStyle/>
          <a:p>
            <a:pPr algn="r"/>
            <a:fld id="{00000000-1234-1234-1234-123412341234}" type="slidenum">
              <a:rPr lang="en"/>
              <a:pPr algn="r"/>
              <a:t>5</a:t>
            </a:fld>
            <a:endParaRPr/>
          </a:p>
        </p:txBody>
      </p:sp>
      <p:sp>
        <p:nvSpPr>
          <p:cNvPr id="213" name="Google Shape;213;p16"/>
          <p:cNvSpPr/>
          <p:nvPr/>
        </p:nvSpPr>
        <p:spPr>
          <a:xfrm>
            <a:off x="167" y="1486500"/>
            <a:ext cx="12192000" cy="4038000"/>
          </a:xfrm>
          <a:prstGeom prst="rect">
            <a:avLst/>
          </a:prstGeom>
          <a:solidFill>
            <a:srgbClr val="F1F1F1"/>
          </a:solidFill>
          <a:ln>
            <a:noFill/>
          </a:ln>
        </p:spPr>
        <p:txBody>
          <a:bodyPr spcFirstLastPara="1" wrap="square" lIns="121900" tIns="121900" rIns="121900" bIns="121900" anchor="ctr" anchorCtr="0">
            <a:noAutofit/>
          </a:bodyPr>
          <a:lstStyle/>
          <a:p>
            <a:endParaRPr sz="2533"/>
          </a:p>
        </p:txBody>
      </p:sp>
      <p:sp>
        <p:nvSpPr>
          <p:cNvPr id="214" name="Google Shape;214;p16"/>
          <p:cNvSpPr txBox="1"/>
          <p:nvPr/>
        </p:nvSpPr>
        <p:spPr>
          <a:xfrm>
            <a:off x="11785136" y="6407933"/>
            <a:ext cx="363600" cy="430800"/>
          </a:xfrm>
          <a:prstGeom prst="rect">
            <a:avLst/>
          </a:prstGeom>
          <a:noFill/>
          <a:ln>
            <a:noFill/>
          </a:ln>
        </p:spPr>
        <p:txBody>
          <a:bodyPr spcFirstLastPara="1" wrap="square" lIns="121900" tIns="121900" rIns="121900" bIns="121900" anchor="ctr" anchorCtr="0">
            <a:noAutofit/>
          </a:bodyPr>
          <a:lstStyle/>
          <a:p>
            <a:pPr algn="ctr"/>
            <a:fld id="{00000000-1234-1234-1234-123412341234}" type="slidenum">
              <a:rPr lang="en" sz="1067">
                <a:solidFill>
                  <a:srgbClr val="FFFFFF"/>
                </a:solidFill>
                <a:latin typeface="Montserrat Thin"/>
                <a:ea typeface="Montserrat Thin"/>
                <a:cs typeface="Montserrat Thin"/>
                <a:sym typeface="Montserrat Thin"/>
              </a:rPr>
              <a:pPr algn="ctr"/>
              <a:t>5</a:t>
            </a:fld>
            <a:endParaRPr sz="1067">
              <a:solidFill>
                <a:srgbClr val="FFFFFF"/>
              </a:solidFill>
              <a:latin typeface="Montserrat Thin"/>
              <a:ea typeface="Montserrat Thin"/>
              <a:cs typeface="Montserrat Thin"/>
              <a:sym typeface="Montserrat Thin"/>
            </a:endParaRPr>
          </a:p>
        </p:txBody>
      </p:sp>
      <p:sp>
        <p:nvSpPr>
          <p:cNvPr id="215" name="Google Shape;215;p16"/>
          <p:cNvSpPr txBox="1"/>
          <p:nvPr/>
        </p:nvSpPr>
        <p:spPr>
          <a:xfrm>
            <a:off x="720400" y="1486484"/>
            <a:ext cx="7366800" cy="4410847"/>
          </a:xfrm>
          <a:prstGeom prst="rect">
            <a:avLst/>
          </a:prstGeom>
          <a:noFill/>
          <a:ln>
            <a:noFill/>
          </a:ln>
        </p:spPr>
        <p:txBody>
          <a:bodyPr spcFirstLastPara="1" wrap="square" lIns="121900" tIns="121900" rIns="121900" bIns="121900" anchor="t" anchorCtr="0">
            <a:spAutoFit/>
          </a:bodyPr>
          <a:lstStyle/>
          <a:p>
            <a:r>
              <a:rPr lang="en" sz="2100" b="1">
                <a:solidFill>
                  <a:srgbClr val="529DB1"/>
                </a:solidFill>
                <a:latin typeface="Montserrat"/>
                <a:ea typeface="Montserrat"/>
                <a:cs typeface="Montserrat"/>
                <a:sym typeface="Montserrat"/>
              </a:rPr>
              <a:t>Shasta COE    </a:t>
            </a:r>
            <a:r>
              <a:rPr lang="en" sz="2100">
                <a:solidFill>
                  <a:srgbClr val="434343"/>
                </a:solidFill>
                <a:latin typeface="Montserrat Light"/>
                <a:ea typeface="Montserrat"/>
                <a:cs typeface="Montserrat"/>
                <a:sym typeface="Montserrat"/>
              </a:rPr>
              <a:t>Northern</a:t>
            </a:r>
            <a:r>
              <a:rPr lang="en" sz="2100">
                <a:solidFill>
                  <a:srgbClr val="434343"/>
                </a:solidFill>
                <a:latin typeface="Montserrat Light"/>
                <a:ea typeface="Montserrat Light"/>
                <a:cs typeface="Montserrat Light"/>
                <a:sym typeface="Montserrat Light"/>
              </a:rPr>
              <a:t> CA</a:t>
            </a:r>
            <a:endParaRPr sz="2100">
              <a:solidFill>
                <a:srgbClr val="434343"/>
              </a:solidFill>
              <a:latin typeface="Montserrat Light"/>
              <a:ea typeface="Montserrat Light"/>
              <a:cs typeface="Montserrat Light"/>
              <a:sym typeface="Montserrat Light"/>
            </a:endParaRPr>
          </a:p>
          <a:p>
            <a:pPr>
              <a:spcBef>
                <a:spcPts val="1333"/>
              </a:spcBef>
            </a:pPr>
            <a:r>
              <a:rPr lang="en" sz="2100" b="1">
                <a:solidFill>
                  <a:srgbClr val="E5763A"/>
                </a:solidFill>
                <a:latin typeface="Montserrat"/>
                <a:ea typeface="Montserrat"/>
                <a:cs typeface="Montserrat"/>
                <a:sym typeface="Montserrat"/>
              </a:rPr>
              <a:t>Sacramento COE</a:t>
            </a:r>
            <a:r>
              <a:rPr lang="en" sz="2100">
                <a:solidFill>
                  <a:srgbClr val="434343"/>
                </a:solidFill>
                <a:latin typeface="Montserrat"/>
                <a:ea typeface="Montserrat"/>
                <a:cs typeface="Montserrat"/>
                <a:sym typeface="Montserrat"/>
              </a:rPr>
              <a:t>    </a:t>
            </a:r>
            <a:r>
              <a:rPr lang="en" sz="2100">
                <a:solidFill>
                  <a:srgbClr val="434343"/>
                </a:solidFill>
                <a:latin typeface="Montserrat Light"/>
                <a:ea typeface="Montserrat Light"/>
                <a:cs typeface="Montserrat Light"/>
                <a:sym typeface="Montserrat Light"/>
              </a:rPr>
              <a:t>Capitol Area</a:t>
            </a:r>
            <a:endParaRPr sz="2100">
              <a:solidFill>
                <a:srgbClr val="434343"/>
              </a:solidFill>
              <a:latin typeface="Montserrat Light"/>
              <a:ea typeface="Montserrat Light"/>
              <a:cs typeface="Montserrat Light"/>
              <a:sym typeface="Montserrat Light"/>
            </a:endParaRPr>
          </a:p>
          <a:p>
            <a:pPr>
              <a:spcBef>
                <a:spcPts val="1333"/>
              </a:spcBef>
            </a:pPr>
            <a:r>
              <a:rPr lang="en" sz="2100" b="1">
                <a:solidFill>
                  <a:srgbClr val="FFB000"/>
                </a:solidFill>
                <a:latin typeface="Montserrat"/>
                <a:ea typeface="Montserrat"/>
                <a:cs typeface="Montserrat"/>
                <a:sym typeface="Montserrat"/>
              </a:rPr>
              <a:t>Santa Clara COE</a:t>
            </a:r>
            <a:r>
              <a:rPr lang="en" sz="2100">
                <a:solidFill>
                  <a:srgbClr val="434343"/>
                </a:solidFill>
                <a:latin typeface="Montserrat"/>
                <a:ea typeface="Montserrat"/>
                <a:cs typeface="Montserrat"/>
                <a:sym typeface="Montserrat"/>
              </a:rPr>
              <a:t>    </a:t>
            </a:r>
            <a:r>
              <a:rPr lang="en" sz="2100">
                <a:solidFill>
                  <a:srgbClr val="434343"/>
                </a:solidFill>
                <a:latin typeface="Montserrat Light"/>
                <a:ea typeface="Montserrat Light"/>
                <a:cs typeface="Montserrat Light"/>
                <a:sym typeface="Montserrat Light"/>
              </a:rPr>
              <a:t>Bay Area </a:t>
            </a:r>
            <a:endParaRPr sz="2133">
              <a:solidFill>
                <a:srgbClr val="434343"/>
              </a:solidFill>
              <a:latin typeface="Montserrat Light"/>
              <a:ea typeface="Montserrat Light"/>
              <a:cs typeface="Montserrat Light"/>
              <a:sym typeface="Montserrat Light"/>
            </a:endParaRPr>
          </a:p>
          <a:p>
            <a:pPr>
              <a:spcBef>
                <a:spcPts val="1333"/>
              </a:spcBef>
            </a:pPr>
            <a:r>
              <a:rPr lang="en" sz="2100" b="1">
                <a:solidFill>
                  <a:srgbClr val="0BAB8E"/>
                </a:solidFill>
                <a:latin typeface="Montserrat"/>
                <a:ea typeface="Montserrat"/>
                <a:cs typeface="Montserrat"/>
                <a:sym typeface="Montserrat"/>
              </a:rPr>
              <a:t>Monterey COE</a:t>
            </a:r>
            <a:r>
              <a:rPr lang="en" sz="2100">
                <a:solidFill>
                  <a:srgbClr val="434343"/>
                </a:solidFill>
                <a:latin typeface="Montserrat"/>
                <a:ea typeface="Montserrat"/>
                <a:cs typeface="Montserrat"/>
                <a:sym typeface="Montserrat"/>
              </a:rPr>
              <a:t>    </a:t>
            </a:r>
            <a:r>
              <a:rPr lang="en" sz="2100">
                <a:solidFill>
                  <a:srgbClr val="434343"/>
                </a:solidFill>
                <a:latin typeface="Montserrat Light"/>
                <a:ea typeface="Montserrat Light"/>
                <a:cs typeface="Montserrat Light"/>
                <a:sym typeface="Montserrat Light"/>
              </a:rPr>
              <a:t>Central Coast  </a:t>
            </a:r>
            <a:endParaRPr sz="2133">
              <a:solidFill>
                <a:srgbClr val="434343"/>
              </a:solidFill>
              <a:latin typeface="Montserrat Light"/>
              <a:ea typeface="Montserrat Light"/>
              <a:cs typeface="Montserrat Light"/>
              <a:sym typeface="Montserrat Light"/>
            </a:endParaRPr>
          </a:p>
          <a:p>
            <a:pPr>
              <a:spcBef>
                <a:spcPts val="1333"/>
              </a:spcBef>
            </a:pPr>
            <a:r>
              <a:rPr lang="en" sz="2100" b="1">
                <a:solidFill>
                  <a:srgbClr val="666666"/>
                </a:solidFill>
                <a:latin typeface="Montserrat"/>
                <a:ea typeface="Montserrat"/>
                <a:cs typeface="Montserrat"/>
                <a:sym typeface="Montserrat"/>
              </a:rPr>
              <a:t>Fresno COE</a:t>
            </a:r>
            <a:r>
              <a:rPr lang="en" sz="2100">
                <a:solidFill>
                  <a:srgbClr val="434343"/>
                </a:solidFill>
                <a:latin typeface="Montserrat"/>
                <a:ea typeface="Montserrat"/>
                <a:cs typeface="Montserrat"/>
                <a:sym typeface="Montserrat"/>
              </a:rPr>
              <a:t>    </a:t>
            </a:r>
            <a:r>
              <a:rPr lang="en" sz="2100">
                <a:solidFill>
                  <a:srgbClr val="434343"/>
                </a:solidFill>
                <a:latin typeface="Montserrat Light"/>
                <a:ea typeface="Montserrat Light"/>
                <a:cs typeface="Montserrat Light"/>
                <a:sym typeface="Montserrat Light"/>
              </a:rPr>
              <a:t>Central Valley </a:t>
            </a:r>
            <a:endParaRPr sz="2133">
              <a:solidFill>
                <a:srgbClr val="434343"/>
              </a:solidFill>
              <a:latin typeface="Montserrat Light"/>
              <a:ea typeface="Montserrat Light"/>
              <a:cs typeface="Montserrat Light"/>
              <a:sym typeface="Montserrat Light"/>
            </a:endParaRPr>
          </a:p>
          <a:p>
            <a:pPr>
              <a:spcBef>
                <a:spcPts val="1333"/>
              </a:spcBef>
            </a:pPr>
            <a:r>
              <a:rPr lang="en" sz="2100" b="1">
                <a:solidFill>
                  <a:srgbClr val="0B7691"/>
                </a:solidFill>
                <a:latin typeface="Montserrat"/>
                <a:ea typeface="Montserrat"/>
                <a:cs typeface="Montserrat"/>
                <a:sym typeface="Montserrat"/>
              </a:rPr>
              <a:t>San Diego COE</a:t>
            </a:r>
            <a:r>
              <a:rPr lang="en" sz="2100">
                <a:solidFill>
                  <a:srgbClr val="434343"/>
                </a:solidFill>
                <a:latin typeface="Montserrat"/>
                <a:ea typeface="Montserrat"/>
                <a:cs typeface="Montserrat"/>
                <a:sym typeface="Montserrat"/>
              </a:rPr>
              <a:t>    </a:t>
            </a:r>
            <a:r>
              <a:rPr lang="en" sz="2100">
                <a:solidFill>
                  <a:srgbClr val="434343"/>
                </a:solidFill>
                <a:latin typeface="Montserrat Light"/>
                <a:ea typeface="Montserrat Light"/>
                <a:cs typeface="Montserrat Light"/>
                <a:sym typeface="Montserrat Light"/>
              </a:rPr>
              <a:t>Southern Coast</a:t>
            </a:r>
            <a:endParaRPr sz="2100">
              <a:solidFill>
                <a:srgbClr val="434343"/>
              </a:solidFill>
              <a:latin typeface="Montserrat Light"/>
              <a:ea typeface="Montserrat Light"/>
              <a:cs typeface="Montserrat Light"/>
              <a:sym typeface="Montserrat Light"/>
            </a:endParaRPr>
          </a:p>
          <a:p>
            <a:pPr>
              <a:spcBef>
                <a:spcPts val="1333"/>
              </a:spcBef>
            </a:pPr>
            <a:r>
              <a:rPr lang="en" sz="2100" b="1">
                <a:solidFill>
                  <a:srgbClr val="5CBC5A"/>
                </a:solidFill>
                <a:latin typeface="Montserrat"/>
                <a:ea typeface="Montserrat"/>
                <a:cs typeface="Montserrat"/>
                <a:sym typeface="Montserrat"/>
              </a:rPr>
              <a:t>San Bernardino COE</a:t>
            </a:r>
            <a:r>
              <a:rPr lang="en" sz="2100">
                <a:solidFill>
                  <a:srgbClr val="434343"/>
                </a:solidFill>
                <a:latin typeface="Montserrat"/>
                <a:ea typeface="Montserrat"/>
                <a:cs typeface="Montserrat"/>
                <a:sym typeface="Montserrat"/>
              </a:rPr>
              <a:t>    </a:t>
            </a:r>
            <a:r>
              <a:rPr lang="en" sz="2100">
                <a:solidFill>
                  <a:srgbClr val="434343"/>
                </a:solidFill>
                <a:latin typeface="Montserrat Light"/>
                <a:ea typeface="Montserrat Light"/>
                <a:cs typeface="Montserrat Light"/>
                <a:sym typeface="Montserrat Light"/>
              </a:rPr>
              <a:t>Southern Inland</a:t>
            </a:r>
            <a:endParaRPr sz="2100">
              <a:solidFill>
                <a:srgbClr val="434343"/>
              </a:solidFill>
              <a:latin typeface="Montserrat Light"/>
              <a:ea typeface="Montserrat Light"/>
              <a:cs typeface="Montserrat Light"/>
              <a:sym typeface="Montserrat Light"/>
            </a:endParaRPr>
          </a:p>
          <a:p>
            <a:pPr>
              <a:spcBef>
                <a:spcPts val="1333"/>
              </a:spcBef>
            </a:pPr>
            <a:r>
              <a:rPr lang="en" sz="2100" b="1">
                <a:solidFill>
                  <a:srgbClr val="DB383B"/>
                </a:solidFill>
                <a:latin typeface="Montserrat"/>
                <a:ea typeface="Montserrat"/>
                <a:cs typeface="Montserrat"/>
                <a:sym typeface="Montserrat"/>
              </a:rPr>
              <a:t>Los Angeles COE</a:t>
            </a:r>
            <a:r>
              <a:rPr lang="en" sz="2100">
                <a:solidFill>
                  <a:srgbClr val="434343"/>
                </a:solidFill>
                <a:latin typeface="Montserrat"/>
                <a:ea typeface="Montserrat"/>
                <a:cs typeface="Montserrat"/>
                <a:sym typeface="Montserrat"/>
              </a:rPr>
              <a:t>    </a:t>
            </a:r>
            <a:r>
              <a:rPr lang="en" sz="2100">
                <a:solidFill>
                  <a:srgbClr val="434343"/>
                </a:solidFill>
                <a:latin typeface="Montserrat Light"/>
                <a:ea typeface="Montserrat Light"/>
                <a:cs typeface="Montserrat Light"/>
                <a:sym typeface="Montserrat Light"/>
              </a:rPr>
              <a:t>Greater Los Angeles </a:t>
            </a:r>
            <a:endParaRPr sz="2133">
              <a:solidFill>
                <a:srgbClr val="434343"/>
              </a:solidFill>
              <a:latin typeface="Montserrat Light"/>
              <a:ea typeface="Montserrat Light"/>
              <a:cs typeface="Montserrat Light"/>
              <a:sym typeface="Montserrat Light"/>
            </a:endParaRPr>
          </a:p>
          <a:p>
            <a:pPr>
              <a:spcBef>
                <a:spcPts val="1333"/>
              </a:spcBef>
            </a:pPr>
            <a:endParaRPr sz="1333">
              <a:latin typeface="Montserrat"/>
              <a:ea typeface="Montserrat"/>
              <a:cs typeface="Montserrat"/>
              <a:sym typeface="Montserrat"/>
            </a:endParaRPr>
          </a:p>
        </p:txBody>
      </p:sp>
      <p:pic>
        <p:nvPicPr>
          <p:cNvPr id="216" name="Google Shape;216;p16"/>
          <p:cNvPicPr preferRelativeResize="0"/>
          <p:nvPr/>
        </p:nvPicPr>
        <p:blipFill>
          <a:blip r:embed="rId3">
            <a:alphaModFix/>
          </a:blip>
          <a:stretch>
            <a:fillRect/>
          </a:stretch>
        </p:blipFill>
        <p:spPr>
          <a:xfrm>
            <a:off x="6737367" y="843301"/>
            <a:ext cx="5223636" cy="5396036"/>
          </a:xfrm>
          <a:prstGeom prst="rect">
            <a:avLst/>
          </a:prstGeom>
          <a:noFill/>
          <a:ln>
            <a:noFill/>
          </a:ln>
          <a:effectLst>
            <a:outerShdw blurRad="114300" dist="38100" dir="5400000" algn="bl" rotWithShape="0">
              <a:srgbClr val="000000">
                <a:alpha val="56000"/>
              </a:srgbClr>
            </a:outerShdw>
          </a:effectLst>
        </p:spPr>
      </p:pic>
      <p:sp>
        <p:nvSpPr>
          <p:cNvPr id="217" name="Google Shape;217;p16"/>
          <p:cNvSpPr/>
          <p:nvPr/>
        </p:nvSpPr>
        <p:spPr>
          <a:xfrm>
            <a:off x="309600" y="1555767"/>
            <a:ext cx="439600" cy="439600"/>
          </a:xfrm>
          <a:prstGeom prst="ellipse">
            <a:avLst/>
          </a:prstGeom>
          <a:solidFill>
            <a:srgbClr val="529DB1"/>
          </a:solidFill>
          <a:ln>
            <a:noFill/>
          </a:ln>
        </p:spPr>
        <p:txBody>
          <a:bodyPr spcFirstLastPara="1" wrap="square" lIns="0" tIns="0" rIns="0" bIns="0" anchor="ctr" anchorCtr="0">
            <a:noAutofit/>
          </a:bodyPr>
          <a:lstStyle/>
          <a:p>
            <a:pPr algn="ctr"/>
            <a:endParaRPr sz="2933">
              <a:solidFill>
                <a:srgbClr val="FFFFFF"/>
              </a:solidFill>
              <a:latin typeface="Montserrat Black"/>
              <a:ea typeface="Montserrat Black"/>
              <a:cs typeface="Montserrat Black"/>
              <a:sym typeface="Montserrat Black"/>
            </a:endParaRPr>
          </a:p>
        </p:txBody>
      </p:sp>
      <p:pic>
        <p:nvPicPr>
          <p:cNvPr id="218" name="Google Shape;218;p16"/>
          <p:cNvPicPr preferRelativeResize="0"/>
          <p:nvPr/>
        </p:nvPicPr>
        <p:blipFill>
          <a:blip r:embed="rId4">
            <a:alphaModFix/>
          </a:blip>
          <a:stretch>
            <a:fillRect/>
          </a:stretch>
        </p:blipFill>
        <p:spPr>
          <a:xfrm>
            <a:off x="8156153" y="2559729"/>
            <a:ext cx="279975" cy="279975"/>
          </a:xfrm>
          <a:prstGeom prst="rect">
            <a:avLst/>
          </a:prstGeom>
          <a:noFill/>
          <a:ln>
            <a:noFill/>
          </a:ln>
        </p:spPr>
      </p:pic>
      <p:pic>
        <p:nvPicPr>
          <p:cNvPr id="219" name="Google Shape;219;p16"/>
          <p:cNvPicPr preferRelativeResize="0"/>
          <p:nvPr/>
        </p:nvPicPr>
        <p:blipFill>
          <a:blip r:embed="rId4">
            <a:alphaModFix/>
          </a:blip>
          <a:stretch>
            <a:fillRect/>
          </a:stretch>
        </p:blipFill>
        <p:spPr>
          <a:xfrm>
            <a:off x="8841863" y="3624211"/>
            <a:ext cx="279975" cy="279975"/>
          </a:xfrm>
          <a:prstGeom prst="rect">
            <a:avLst/>
          </a:prstGeom>
          <a:noFill/>
          <a:ln>
            <a:noFill/>
          </a:ln>
        </p:spPr>
      </p:pic>
      <p:pic>
        <p:nvPicPr>
          <p:cNvPr id="220" name="Google Shape;220;p16"/>
          <p:cNvPicPr preferRelativeResize="0"/>
          <p:nvPr/>
        </p:nvPicPr>
        <p:blipFill>
          <a:blip r:embed="rId4">
            <a:alphaModFix/>
          </a:blip>
          <a:stretch>
            <a:fillRect/>
          </a:stretch>
        </p:blipFill>
        <p:spPr>
          <a:xfrm>
            <a:off x="10781445" y="4571143"/>
            <a:ext cx="279975" cy="279975"/>
          </a:xfrm>
          <a:prstGeom prst="rect">
            <a:avLst/>
          </a:prstGeom>
          <a:noFill/>
          <a:ln>
            <a:noFill/>
          </a:ln>
        </p:spPr>
      </p:pic>
      <p:grpSp>
        <p:nvGrpSpPr>
          <p:cNvPr id="221" name="Google Shape;221;p16"/>
          <p:cNvGrpSpPr/>
          <p:nvPr/>
        </p:nvGrpSpPr>
        <p:grpSpPr>
          <a:xfrm>
            <a:off x="9742722" y="4845252"/>
            <a:ext cx="279965" cy="279965"/>
            <a:chOff x="7353313" y="3662987"/>
            <a:chExt cx="204175" cy="204175"/>
          </a:xfrm>
        </p:grpSpPr>
        <p:sp>
          <p:nvSpPr>
            <p:cNvPr id="222" name="Google Shape;222;p16"/>
            <p:cNvSpPr/>
            <p:nvPr/>
          </p:nvSpPr>
          <p:spPr>
            <a:xfrm>
              <a:off x="7415213" y="3681425"/>
              <a:ext cx="85800" cy="85800"/>
            </a:xfrm>
            <a:prstGeom prst="ellipse">
              <a:avLst/>
            </a:prstGeom>
            <a:solidFill>
              <a:srgbClr val="DB383B"/>
            </a:solidFill>
            <a:ln>
              <a:noFill/>
            </a:ln>
          </p:spPr>
          <p:txBody>
            <a:bodyPr spcFirstLastPara="1" wrap="square" lIns="121900" tIns="121900" rIns="121900" bIns="121900" anchor="ctr" anchorCtr="0">
              <a:noAutofit/>
            </a:bodyPr>
            <a:lstStyle/>
            <a:p>
              <a:endParaRPr sz="2533"/>
            </a:p>
          </p:txBody>
        </p:sp>
        <p:pic>
          <p:nvPicPr>
            <p:cNvPr id="223" name="Google Shape;223;p16"/>
            <p:cNvPicPr preferRelativeResize="0"/>
            <p:nvPr/>
          </p:nvPicPr>
          <p:blipFill>
            <a:blip r:embed="rId4">
              <a:alphaModFix/>
            </a:blip>
            <a:stretch>
              <a:fillRect/>
            </a:stretch>
          </p:blipFill>
          <p:spPr>
            <a:xfrm>
              <a:off x="7353313" y="3662987"/>
              <a:ext cx="204175" cy="204175"/>
            </a:xfrm>
            <a:prstGeom prst="rect">
              <a:avLst/>
            </a:prstGeom>
            <a:noFill/>
            <a:ln>
              <a:noFill/>
            </a:ln>
          </p:spPr>
        </p:pic>
      </p:grpSp>
      <p:grpSp>
        <p:nvGrpSpPr>
          <p:cNvPr id="224" name="Google Shape;224;p16"/>
          <p:cNvGrpSpPr/>
          <p:nvPr/>
        </p:nvGrpSpPr>
        <p:grpSpPr>
          <a:xfrm>
            <a:off x="10480650" y="5583182"/>
            <a:ext cx="279965" cy="279965"/>
            <a:chOff x="7891475" y="4201150"/>
            <a:chExt cx="204175" cy="204175"/>
          </a:xfrm>
        </p:grpSpPr>
        <p:sp>
          <p:nvSpPr>
            <p:cNvPr id="225" name="Google Shape;225;p16"/>
            <p:cNvSpPr/>
            <p:nvPr/>
          </p:nvSpPr>
          <p:spPr>
            <a:xfrm>
              <a:off x="7948625" y="4224350"/>
              <a:ext cx="85800" cy="85800"/>
            </a:xfrm>
            <a:prstGeom prst="ellipse">
              <a:avLst/>
            </a:prstGeom>
            <a:solidFill>
              <a:srgbClr val="0B7691"/>
            </a:solidFill>
            <a:ln>
              <a:noFill/>
            </a:ln>
          </p:spPr>
          <p:txBody>
            <a:bodyPr spcFirstLastPara="1" wrap="square" lIns="121900" tIns="121900" rIns="121900" bIns="121900" anchor="ctr" anchorCtr="0">
              <a:noAutofit/>
            </a:bodyPr>
            <a:lstStyle/>
            <a:p>
              <a:endParaRPr sz="2533"/>
            </a:p>
          </p:txBody>
        </p:sp>
        <p:pic>
          <p:nvPicPr>
            <p:cNvPr id="226" name="Google Shape;226;p16"/>
            <p:cNvPicPr preferRelativeResize="0"/>
            <p:nvPr/>
          </p:nvPicPr>
          <p:blipFill>
            <a:blip r:embed="rId4">
              <a:alphaModFix/>
            </a:blip>
            <a:stretch>
              <a:fillRect/>
            </a:stretch>
          </p:blipFill>
          <p:spPr>
            <a:xfrm>
              <a:off x="7891475" y="4201150"/>
              <a:ext cx="204175" cy="204175"/>
            </a:xfrm>
            <a:prstGeom prst="rect">
              <a:avLst/>
            </a:prstGeom>
            <a:noFill/>
            <a:ln>
              <a:noFill/>
            </a:ln>
          </p:spPr>
        </p:pic>
      </p:grpSp>
      <p:sp>
        <p:nvSpPr>
          <p:cNvPr id="227" name="Google Shape;227;p16"/>
          <p:cNvSpPr/>
          <p:nvPr/>
        </p:nvSpPr>
        <p:spPr>
          <a:xfrm>
            <a:off x="309600" y="4990443"/>
            <a:ext cx="439600" cy="439600"/>
          </a:xfrm>
          <a:prstGeom prst="ellipse">
            <a:avLst/>
          </a:prstGeom>
          <a:solidFill>
            <a:srgbClr val="DB383B"/>
          </a:solidFill>
          <a:ln>
            <a:noFill/>
          </a:ln>
        </p:spPr>
        <p:txBody>
          <a:bodyPr spcFirstLastPara="1" wrap="square" lIns="0" tIns="0" rIns="0" bIns="0" anchor="ctr" anchorCtr="0">
            <a:noAutofit/>
          </a:bodyPr>
          <a:lstStyle/>
          <a:p>
            <a:pPr algn="ctr"/>
            <a:endParaRPr sz="2933">
              <a:solidFill>
                <a:srgbClr val="FFFFFF"/>
              </a:solidFill>
              <a:latin typeface="Montserrat Black"/>
              <a:ea typeface="Montserrat Black"/>
              <a:cs typeface="Montserrat Black"/>
              <a:sym typeface="Montserrat Black"/>
            </a:endParaRPr>
          </a:p>
        </p:txBody>
      </p:sp>
      <p:sp>
        <p:nvSpPr>
          <p:cNvPr id="228" name="Google Shape;228;p16"/>
          <p:cNvSpPr/>
          <p:nvPr/>
        </p:nvSpPr>
        <p:spPr>
          <a:xfrm>
            <a:off x="309600" y="4009107"/>
            <a:ext cx="439600" cy="439600"/>
          </a:xfrm>
          <a:prstGeom prst="ellipse">
            <a:avLst/>
          </a:prstGeom>
          <a:solidFill>
            <a:srgbClr val="0B7691"/>
          </a:solidFill>
          <a:ln>
            <a:noFill/>
          </a:ln>
        </p:spPr>
        <p:txBody>
          <a:bodyPr spcFirstLastPara="1" wrap="square" lIns="0" tIns="0" rIns="0" bIns="0" anchor="ctr" anchorCtr="0">
            <a:noAutofit/>
          </a:bodyPr>
          <a:lstStyle/>
          <a:p>
            <a:pPr algn="ctr"/>
            <a:endParaRPr sz="2933">
              <a:solidFill>
                <a:srgbClr val="FFFFFF"/>
              </a:solidFill>
              <a:latin typeface="Montserrat Black"/>
              <a:ea typeface="Montserrat Black"/>
              <a:cs typeface="Montserrat Black"/>
              <a:sym typeface="Montserrat Black"/>
            </a:endParaRPr>
          </a:p>
        </p:txBody>
      </p:sp>
      <p:sp>
        <p:nvSpPr>
          <p:cNvPr id="229" name="Google Shape;229;p16"/>
          <p:cNvSpPr/>
          <p:nvPr/>
        </p:nvSpPr>
        <p:spPr>
          <a:xfrm>
            <a:off x="309600" y="2046435"/>
            <a:ext cx="439600" cy="439600"/>
          </a:xfrm>
          <a:prstGeom prst="ellipse">
            <a:avLst/>
          </a:prstGeom>
          <a:solidFill>
            <a:srgbClr val="E5763A"/>
          </a:solidFill>
          <a:ln>
            <a:noFill/>
          </a:ln>
        </p:spPr>
        <p:txBody>
          <a:bodyPr spcFirstLastPara="1" wrap="square" lIns="0" tIns="0" rIns="0" bIns="0" anchor="ctr" anchorCtr="0">
            <a:noAutofit/>
          </a:bodyPr>
          <a:lstStyle/>
          <a:p>
            <a:pPr algn="ctr"/>
            <a:endParaRPr sz="2933">
              <a:solidFill>
                <a:srgbClr val="FFFFFF"/>
              </a:solidFill>
              <a:latin typeface="Montserrat Black"/>
              <a:ea typeface="Montserrat Black"/>
              <a:cs typeface="Montserrat Black"/>
              <a:sym typeface="Montserrat Black"/>
            </a:endParaRPr>
          </a:p>
        </p:txBody>
      </p:sp>
      <p:grpSp>
        <p:nvGrpSpPr>
          <p:cNvPr id="230" name="Google Shape;230;p16"/>
          <p:cNvGrpSpPr/>
          <p:nvPr/>
        </p:nvGrpSpPr>
        <p:grpSpPr>
          <a:xfrm>
            <a:off x="8155848" y="3395518"/>
            <a:ext cx="279965" cy="279965"/>
            <a:chOff x="6196025" y="2605712"/>
            <a:chExt cx="204175" cy="204175"/>
          </a:xfrm>
        </p:grpSpPr>
        <p:sp>
          <p:nvSpPr>
            <p:cNvPr id="231" name="Google Shape;231;p16"/>
            <p:cNvSpPr/>
            <p:nvPr/>
          </p:nvSpPr>
          <p:spPr>
            <a:xfrm>
              <a:off x="6248413" y="2624138"/>
              <a:ext cx="114300" cy="114300"/>
            </a:xfrm>
            <a:prstGeom prst="ellipse">
              <a:avLst/>
            </a:prstGeom>
            <a:solidFill>
              <a:srgbClr val="FFB000"/>
            </a:solidFill>
            <a:ln>
              <a:noFill/>
            </a:ln>
          </p:spPr>
          <p:txBody>
            <a:bodyPr spcFirstLastPara="1" wrap="square" lIns="121900" tIns="121900" rIns="121900" bIns="121900" anchor="ctr" anchorCtr="0">
              <a:noAutofit/>
            </a:bodyPr>
            <a:lstStyle/>
            <a:p>
              <a:endParaRPr sz="2533"/>
            </a:p>
          </p:txBody>
        </p:sp>
        <p:pic>
          <p:nvPicPr>
            <p:cNvPr id="232" name="Google Shape;232;p16"/>
            <p:cNvPicPr preferRelativeResize="0"/>
            <p:nvPr/>
          </p:nvPicPr>
          <p:blipFill>
            <a:blip r:embed="rId4">
              <a:alphaModFix/>
            </a:blip>
            <a:stretch>
              <a:fillRect/>
            </a:stretch>
          </p:blipFill>
          <p:spPr>
            <a:xfrm>
              <a:off x="6196025" y="2605712"/>
              <a:ext cx="204175" cy="204175"/>
            </a:xfrm>
            <a:prstGeom prst="rect">
              <a:avLst/>
            </a:prstGeom>
            <a:noFill/>
            <a:ln>
              <a:noFill/>
            </a:ln>
          </p:spPr>
        </p:pic>
      </p:grpSp>
      <p:sp>
        <p:nvSpPr>
          <p:cNvPr id="233" name="Google Shape;233;p16"/>
          <p:cNvSpPr/>
          <p:nvPr/>
        </p:nvSpPr>
        <p:spPr>
          <a:xfrm>
            <a:off x="309600" y="2537103"/>
            <a:ext cx="439600" cy="439600"/>
          </a:xfrm>
          <a:prstGeom prst="ellipse">
            <a:avLst/>
          </a:prstGeom>
          <a:solidFill>
            <a:srgbClr val="FFB000"/>
          </a:solidFill>
          <a:ln>
            <a:noFill/>
          </a:ln>
        </p:spPr>
        <p:txBody>
          <a:bodyPr spcFirstLastPara="1" wrap="square" lIns="0" tIns="0" rIns="0" bIns="0" anchor="ctr" anchorCtr="0">
            <a:noAutofit/>
          </a:bodyPr>
          <a:lstStyle/>
          <a:p>
            <a:pPr algn="ctr"/>
            <a:endParaRPr sz="2933">
              <a:solidFill>
                <a:srgbClr val="FFFFFF"/>
              </a:solidFill>
              <a:latin typeface="Montserrat Black"/>
              <a:ea typeface="Montserrat Black"/>
              <a:cs typeface="Montserrat Black"/>
              <a:sym typeface="Montserrat Black"/>
            </a:endParaRPr>
          </a:p>
        </p:txBody>
      </p:sp>
      <p:grpSp>
        <p:nvGrpSpPr>
          <p:cNvPr id="234" name="Google Shape;234;p16"/>
          <p:cNvGrpSpPr/>
          <p:nvPr/>
        </p:nvGrpSpPr>
        <p:grpSpPr>
          <a:xfrm>
            <a:off x="8090546" y="3813459"/>
            <a:ext cx="279965" cy="279965"/>
            <a:chOff x="6148400" y="2910512"/>
            <a:chExt cx="204175" cy="204175"/>
          </a:xfrm>
        </p:grpSpPr>
        <p:sp>
          <p:nvSpPr>
            <p:cNvPr id="235" name="Google Shape;235;p16"/>
            <p:cNvSpPr/>
            <p:nvPr/>
          </p:nvSpPr>
          <p:spPr>
            <a:xfrm>
              <a:off x="6210313" y="2928938"/>
              <a:ext cx="85800" cy="85800"/>
            </a:xfrm>
            <a:prstGeom prst="ellipse">
              <a:avLst/>
            </a:prstGeom>
            <a:solidFill>
              <a:srgbClr val="0BAB8E"/>
            </a:solidFill>
            <a:ln>
              <a:noFill/>
            </a:ln>
          </p:spPr>
          <p:txBody>
            <a:bodyPr spcFirstLastPara="1" wrap="square" lIns="121900" tIns="121900" rIns="121900" bIns="121900" anchor="ctr" anchorCtr="0">
              <a:noAutofit/>
            </a:bodyPr>
            <a:lstStyle/>
            <a:p>
              <a:endParaRPr sz="2533"/>
            </a:p>
          </p:txBody>
        </p:sp>
        <p:pic>
          <p:nvPicPr>
            <p:cNvPr id="236" name="Google Shape;236;p16"/>
            <p:cNvPicPr preferRelativeResize="0"/>
            <p:nvPr/>
          </p:nvPicPr>
          <p:blipFill>
            <a:blip r:embed="rId4">
              <a:alphaModFix/>
            </a:blip>
            <a:stretch>
              <a:fillRect/>
            </a:stretch>
          </p:blipFill>
          <p:spPr>
            <a:xfrm>
              <a:off x="6148400" y="2910512"/>
              <a:ext cx="204175" cy="204175"/>
            </a:xfrm>
            <a:prstGeom prst="rect">
              <a:avLst/>
            </a:prstGeom>
            <a:noFill/>
            <a:ln>
              <a:noFill/>
            </a:ln>
          </p:spPr>
        </p:pic>
      </p:grpSp>
      <p:sp>
        <p:nvSpPr>
          <p:cNvPr id="237" name="Google Shape;237;p16"/>
          <p:cNvSpPr/>
          <p:nvPr/>
        </p:nvSpPr>
        <p:spPr>
          <a:xfrm>
            <a:off x="309600" y="3027771"/>
            <a:ext cx="439600" cy="439600"/>
          </a:xfrm>
          <a:prstGeom prst="ellipse">
            <a:avLst/>
          </a:prstGeom>
          <a:solidFill>
            <a:srgbClr val="0BAB8E"/>
          </a:solidFill>
          <a:ln>
            <a:noFill/>
          </a:ln>
        </p:spPr>
        <p:txBody>
          <a:bodyPr spcFirstLastPara="1" wrap="square" lIns="0" tIns="0" rIns="0" bIns="0" anchor="ctr" anchorCtr="0">
            <a:noAutofit/>
          </a:bodyPr>
          <a:lstStyle/>
          <a:p>
            <a:pPr algn="ctr"/>
            <a:endParaRPr sz="2933">
              <a:solidFill>
                <a:srgbClr val="FFFFFF"/>
              </a:solidFill>
              <a:latin typeface="Montserrat Black"/>
              <a:ea typeface="Montserrat Black"/>
              <a:cs typeface="Montserrat Black"/>
              <a:sym typeface="Montserrat Black"/>
            </a:endParaRPr>
          </a:p>
        </p:txBody>
      </p:sp>
      <p:sp>
        <p:nvSpPr>
          <p:cNvPr id="238" name="Google Shape;238;p16"/>
          <p:cNvSpPr/>
          <p:nvPr/>
        </p:nvSpPr>
        <p:spPr>
          <a:xfrm>
            <a:off x="309600" y="3518439"/>
            <a:ext cx="439600" cy="439600"/>
          </a:xfrm>
          <a:prstGeom prst="ellipse">
            <a:avLst/>
          </a:prstGeom>
          <a:solidFill>
            <a:srgbClr val="666666"/>
          </a:solidFill>
          <a:ln>
            <a:noFill/>
          </a:ln>
        </p:spPr>
        <p:txBody>
          <a:bodyPr spcFirstLastPara="1" wrap="square" lIns="0" tIns="0" rIns="0" bIns="0" anchor="ctr" anchorCtr="0">
            <a:noAutofit/>
          </a:bodyPr>
          <a:lstStyle/>
          <a:p>
            <a:pPr algn="ctr"/>
            <a:endParaRPr sz="2933">
              <a:solidFill>
                <a:srgbClr val="FFFFFF"/>
              </a:solidFill>
              <a:latin typeface="Montserrat Black"/>
              <a:ea typeface="Montserrat Black"/>
              <a:cs typeface="Montserrat Black"/>
              <a:sym typeface="Montserrat Black"/>
            </a:endParaRPr>
          </a:p>
        </p:txBody>
      </p:sp>
      <p:sp>
        <p:nvSpPr>
          <p:cNvPr id="239" name="Google Shape;239;p16"/>
          <p:cNvSpPr/>
          <p:nvPr/>
        </p:nvSpPr>
        <p:spPr>
          <a:xfrm>
            <a:off x="309600" y="4499775"/>
            <a:ext cx="439600" cy="439600"/>
          </a:xfrm>
          <a:prstGeom prst="ellipse">
            <a:avLst/>
          </a:prstGeom>
          <a:solidFill>
            <a:srgbClr val="5CBC5A"/>
          </a:solidFill>
          <a:ln>
            <a:noFill/>
          </a:ln>
        </p:spPr>
        <p:txBody>
          <a:bodyPr spcFirstLastPara="1" wrap="square" lIns="0" tIns="0" rIns="0" bIns="0" anchor="ctr" anchorCtr="0">
            <a:noAutofit/>
          </a:bodyPr>
          <a:lstStyle/>
          <a:p>
            <a:pPr algn="ctr"/>
            <a:endParaRPr sz="2933">
              <a:solidFill>
                <a:srgbClr val="FFFFFF"/>
              </a:solidFill>
              <a:latin typeface="Montserrat Black"/>
              <a:ea typeface="Montserrat Black"/>
              <a:cs typeface="Montserrat Black"/>
              <a:sym typeface="Montserrat Black"/>
            </a:endParaRPr>
          </a:p>
        </p:txBody>
      </p:sp>
      <p:grpSp>
        <p:nvGrpSpPr>
          <p:cNvPr id="240" name="Google Shape;240;p16"/>
          <p:cNvGrpSpPr/>
          <p:nvPr/>
        </p:nvGrpSpPr>
        <p:grpSpPr>
          <a:xfrm>
            <a:off x="7816271" y="1220914"/>
            <a:ext cx="279965" cy="279965"/>
            <a:chOff x="5948375" y="1019800"/>
            <a:chExt cx="204175" cy="204175"/>
          </a:xfrm>
        </p:grpSpPr>
        <p:sp>
          <p:nvSpPr>
            <p:cNvPr id="241" name="Google Shape;241;p16"/>
            <p:cNvSpPr/>
            <p:nvPr/>
          </p:nvSpPr>
          <p:spPr>
            <a:xfrm>
              <a:off x="6005525" y="1038238"/>
              <a:ext cx="85800" cy="85800"/>
            </a:xfrm>
            <a:prstGeom prst="ellipse">
              <a:avLst/>
            </a:prstGeom>
            <a:solidFill>
              <a:srgbClr val="529DB1"/>
            </a:solidFill>
            <a:ln>
              <a:noFill/>
            </a:ln>
          </p:spPr>
          <p:txBody>
            <a:bodyPr spcFirstLastPara="1" wrap="square" lIns="121900" tIns="121900" rIns="121900" bIns="121900" anchor="ctr" anchorCtr="0">
              <a:noAutofit/>
            </a:bodyPr>
            <a:lstStyle/>
            <a:p>
              <a:endParaRPr sz="2533"/>
            </a:p>
          </p:txBody>
        </p:sp>
        <p:pic>
          <p:nvPicPr>
            <p:cNvPr id="242" name="Google Shape;242;p16"/>
            <p:cNvPicPr preferRelativeResize="0"/>
            <p:nvPr/>
          </p:nvPicPr>
          <p:blipFill>
            <a:blip r:embed="rId4">
              <a:alphaModFix/>
            </a:blip>
            <a:stretch>
              <a:fillRect/>
            </a:stretch>
          </p:blipFill>
          <p:spPr>
            <a:xfrm>
              <a:off x="5948375" y="1019800"/>
              <a:ext cx="204175" cy="204175"/>
            </a:xfrm>
            <a:prstGeom prst="rect">
              <a:avLst/>
            </a:prstGeom>
            <a:noFill/>
            <a:ln>
              <a:noFill/>
            </a:ln>
          </p:spPr>
        </p:pic>
      </p:grpSp>
    </p:spTree>
    <p:extLst>
      <p:ext uri="{BB962C8B-B14F-4D97-AF65-F5344CB8AC3E}">
        <p14:creationId xmlns:p14="http://schemas.microsoft.com/office/powerpoint/2010/main" val="3316503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7"/>
          <p:cNvPicPr preferRelativeResize="0"/>
          <p:nvPr/>
        </p:nvPicPr>
        <p:blipFill>
          <a:blip r:embed="rId3">
            <a:alphaModFix amt="11000"/>
          </a:blip>
          <a:stretch>
            <a:fillRect/>
          </a:stretch>
        </p:blipFill>
        <p:spPr>
          <a:xfrm>
            <a:off x="-1519433" y="855134"/>
            <a:ext cx="5443301" cy="5443301"/>
          </a:xfrm>
          <a:prstGeom prst="rect">
            <a:avLst/>
          </a:prstGeom>
          <a:noFill/>
          <a:ln>
            <a:noFill/>
          </a:ln>
        </p:spPr>
      </p:pic>
      <p:sp>
        <p:nvSpPr>
          <p:cNvPr id="248" name="Google Shape;248;p17"/>
          <p:cNvSpPr txBox="1">
            <a:spLocks noGrp="1"/>
          </p:cNvSpPr>
          <p:nvPr>
            <p:ph type="title"/>
          </p:nvPr>
        </p:nvSpPr>
        <p:spPr>
          <a:xfrm>
            <a:off x="415600" y="-16233"/>
            <a:ext cx="11360800" cy="763600"/>
          </a:xfrm>
          <a:prstGeom prst="rect">
            <a:avLst/>
          </a:prstGeom>
          <a:noFill/>
          <a:ln>
            <a:noFill/>
          </a:ln>
        </p:spPr>
        <p:txBody>
          <a:bodyPr spcFirstLastPara="1" wrap="square" lIns="121900" tIns="121900" rIns="121900" bIns="121900" anchor="t" anchorCtr="0">
            <a:noAutofit/>
          </a:bodyPr>
          <a:lstStyle/>
          <a:p>
            <a:pPr algn="ctr">
              <a:buSzPts val="3111"/>
            </a:pPr>
            <a:r>
              <a:rPr lang="en" sz="3467"/>
              <a:t>COE Coordination Grant Allocations </a:t>
            </a:r>
            <a:endParaRPr sz="3467"/>
          </a:p>
        </p:txBody>
      </p:sp>
      <p:sp>
        <p:nvSpPr>
          <p:cNvPr id="249" name="Google Shape;249;p17"/>
          <p:cNvSpPr txBox="1">
            <a:spLocks noGrp="1"/>
          </p:cNvSpPr>
          <p:nvPr>
            <p:ph type="sldNum" idx="12"/>
          </p:nvPr>
        </p:nvSpPr>
        <p:spPr>
          <a:xfrm>
            <a:off x="11687647" y="6407933"/>
            <a:ext cx="538000" cy="430800"/>
          </a:xfrm>
          <a:prstGeom prst="rect">
            <a:avLst/>
          </a:prstGeom>
          <a:noFill/>
          <a:ln>
            <a:noFill/>
          </a:ln>
        </p:spPr>
        <p:txBody>
          <a:bodyPr spcFirstLastPara="1" wrap="square" lIns="121900" tIns="121900" rIns="121900" bIns="121900" anchor="ctr" anchorCtr="0">
            <a:noAutofit/>
          </a:bodyPr>
          <a:lstStyle/>
          <a:p>
            <a:fld id="{00000000-1234-1234-1234-123412341234}" type="slidenum">
              <a:rPr lang="en"/>
              <a:pPr/>
              <a:t>6</a:t>
            </a:fld>
            <a:endParaRPr/>
          </a:p>
        </p:txBody>
      </p:sp>
      <p:graphicFrame>
        <p:nvGraphicFramePr>
          <p:cNvPr id="251" name="Google Shape;251;p17"/>
          <p:cNvGraphicFramePr/>
          <p:nvPr/>
        </p:nvGraphicFramePr>
        <p:xfrm>
          <a:off x="1484289" y="938100"/>
          <a:ext cx="4380034" cy="4732005"/>
        </p:xfrm>
        <a:graphic>
          <a:graphicData uri="http://schemas.openxmlformats.org/drawingml/2006/table">
            <a:tbl>
              <a:tblPr>
                <a:noFill/>
              </a:tblPr>
              <a:tblGrid>
                <a:gridCol w="2663467">
                  <a:extLst>
                    <a:ext uri="{9D8B030D-6E8A-4147-A177-3AD203B41FA5}">
                      <a16:colId xmlns:a16="http://schemas.microsoft.com/office/drawing/2014/main" val="20000"/>
                    </a:ext>
                  </a:extLst>
                </a:gridCol>
                <a:gridCol w="1716567">
                  <a:extLst>
                    <a:ext uri="{9D8B030D-6E8A-4147-A177-3AD203B41FA5}">
                      <a16:colId xmlns:a16="http://schemas.microsoft.com/office/drawing/2014/main" val="20001"/>
                    </a:ext>
                  </a:extLst>
                </a:gridCol>
              </a:tblGrid>
              <a:tr h="315467">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Alameda</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solidFill>
                  </a:tcPr>
                </a:tc>
                <a:tc>
                  <a:txBody>
                    <a:bodyPr/>
                    <a:lstStyle/>
                    <a:p>
                      <a:pPr marL="0" lvl="0" indent="0" algn="l" rtl="0">
                        <a:spcBef>
                          <a:spcPts val="0"/>
                        </a:spcBef>
                        <a:spcAft>
                          <a:spcPts val="0"/>
                        </a:spcAft>
                        <a:buNone/>
                      </a:pPr>
                      <a:r>
                        <a:rPr lang="en" sz="1600">
                          <a:latin typeface="Avenir"/>
                          <a:ea typeface="Avenir"/>
                          <a:cs typeface="Avenir"/>
                          <a:sym typeface="Avenir"/>
                        </a:rPr>
                        <a:t> $  425,000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chemeClr val="lt1"/>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00"/>
                  </a:ext>
                </a:extLst>
              </a:tr>
              <a:tr h="315467">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Contra Costa</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alpha val="86310"/>
                      </a:srgbClr>
                    </a:solidFill>
                  </a:tcPr>
                </a:tc>
                <a:tc>
                  <a:txBody>
                    <a:bodyPr/>
                    <a:lstStyle/>
                    <a:p>
                      <a:pPr marL="0" lvl="0" indent="0" algn="l" rtl="0">
                        <a:spcBef>
                          <a:spcPts val="0"/>
                        </a:spcBef>
                        <a:spcAft>
                          <a:spcPts val="0"/>
                        </a:spcAft>
                        <a:buNone/>
                      </a:pPr>
                      <a:r>
                        <a:rPr lang="en" sz="1600">
                          <a:latin typeface="Avenir"/>
                          <a:ea typeface="Avenir"/>
                          <a:cs typeface="Avenir"/>
                          <a:sym typeface="Avenir"/>
                        </a:rPr>
                        <a:t> $  375,000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01"/>
                  </a:ext>
                </a:extLst>
              </a:tr>
              <a:tr h="315467">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Fresno</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solidFill>
                  </a:tcPr>
                </a:tc>
                <a:tc>
                  <a:txBody>
                    <a:bodyPr/>
                    <a:lstStyle/>
                    <a:p>
                      <a:pPr marL="0" lvl="0" indent="0" algn="l" rtl="0">
                        <a:spcBef>
                          <a:spcPts val="0"/>
                        </a:spcBef>
                        <a:spcAft>
                          <a:spcPts val="0"/>
                        </a:spcAft>
                        <a:buNone/>
                      </a:pPr>
                      <a:r>
                        <a:rPr lang="en" sz="1600">
                          <a:latin typeface="Avenir"/>
                          <a:ea typeface="Avenir"/>
                          <a:cs typeface="Avenir"/>
                          <a:sym typeface="Avenir"/>
                        </a:rPr>
                        <a:t> $  375,000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02"/>
                  </a:ext>
                </a:extLst>
              </a:tr>
              <a:tr h="315467">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Humboldt</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alpha val="86310"/>
                      </a:srgbClr>
                    </a:solidFill>
                  </a:tcPr>
                </a:tc>
                <a:tc>
                  <a:txBody>
                    <a:bodyPr/>
                    <a:lstStyle/>
                    <a:p>
                      <a:pPr marL="0" lvl="0" indent="0" algn="l" rtl="0">
                        <a:spcBef>
                          <a:spcPts val="0"/>
                        </a:spcBef>
                        <a:spcAft>
                          <a:spcPts val="0"/>
                        </a:spcAft>
                        <a:buNone/>
                      </a:pPr>
                      <a:r>
                        <a:rPr lang="en" sz="1600">
                          <a:latin typeface="Avenir"/>
                          <a:ea typeface="Avenir"/>
                          <a:cs typeface="Avenir"/>
                          <a:sym typeface="Avenir"/>
                        </a:rPr>
                        <a:t> $  375,000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03"/>
                  </a:ext>
                </a:extLst>
              </a:tr>
              <a:tr h="315467">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Imperial</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solidFill>
                  </a:tcPr>
                </a:tc>
                <a:tc>
                  <a:txBody>
                    <a:bodyPr/>
                    <a:lstStyle/>
                    <a:p>
                      <a:pPr marL="0" lvl="0" indent="0" algn="l" rtl="0">
                        <a:spcBef>
                          <a:spcPts val="0"/>
                        </a:spcBef>
                        <a:spcAft>
                          <a:spcPts val="0"/>
                        </a:spcAft>
                        <a:buNone/>
                      </a:pPr>
                      <a:r>
                        <a:rPr lang="en" sz="1600">
                          <a:latin typeface="Avenir"/>
                          <a:ea typeface="Avenir"/>
                          <a:cs typeface="Avenir"/>
                          <a:sym typeface="Avenir"/>
                        </a:rPr>
                        <a:t> $  200,000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04"/>
                  </a:ext>
                </a:extLst>
              </a:tr>
              <a:tr h="315467">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Kern</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alpha val="86310"/>
                      </a:srgbClr>
                    </a:solidFill>
                  </a:tcPr>
                </a:tc>
                <a:tc>
                  <a:txBody>
                    <a:bodyPr/>
                    <a:lstStyle/>
                    <a:p>
                      <a:pPr marL="0" lvl="0" indent="0" algn="l" rtl="0">
                        <a:spcBef>
                          <a:spcPts val="0"/>
                        </a:spcBef>
                        <a:spcAft>
                          <a:spcPts val="0"/>
                        </a:spcAft>
                        <a:buNone/>
                      </a:pPr>
                      <a:r>
                        <a:rPr lang="en" sz="1600">
                          <a:latin typeface="Avenir"/>
                          <a:ea typeface="Avenir"/>
                          <a:cs typeface="Avenir"/>
                          <a:sym typeface="Avenir"/>
                        </a:rPr>
                        <a:t> $  425,000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05"/>
                  </a:ext>
                </a:extLst>
              </a:tr>
              <a:tr h="315467">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Kings</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solidFill>
                  </a:tcPr>
                </a:tc>
                <a:tc>
                  <a:txBody>
                    <a:bodyPr/>
                    <a:lstStyle/>
                    <a:p>
                      <a:pPr marL="0" lvl="0" indent="0" algn="l" rtl="0">
                        <a:spcBef>
                          <a:spcPts val="0"/>
                        </a:spcBef>
                        <a:spcAft>
                          <a:spcPts val="0"/>
                        </a:spcAft>
                        <a:buNone/>
                      </a:pPr>
                      <a:r>
                        <a:rPr lang="en" sz="1600">
                          <a:latin typeface="Avenir"/>
                          <a:ea typeface="Avenir"/>
                          <a:cs typeface="Avenir"/>
                          <a:sym typeface="Avenir"/>
                        </a:rPr>
                        <a:t> $  250,000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06"/>
                  </a:ext>
                </a:extLst>
              </a:tr>
              <a:tr h="315467">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Lake</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alpha val="86310"/>
                      </a:srgbClr>
                    </a:solidFill>
                  </a:tcPr>
                </a:tc>
                <a:tc>
                  <a:txBody>
                    <a:bodyPr/>
                    <a:lstStyle/>
                    <a:p>
                      <a:pPr marL="0" lvl="0" indent="0" algn="l" rtl="0">
                        <a:spcBef>
                          <a:spcPts val="0"/>
                        </a:spcBef>
                        <a:spcAft>
                          <a:spcPts val="0"/>
                        </a:spcAft>
                        <a:buNone/>
                      </a:pPr>
                      <a:r>
                        <a:rPr lang="en" sz="1600">
                          <a:latin typeface="Avenir"/>
                          <a:ea typeface="Avenir"/>
                          <a:cs typeface="Avenir"/>
                          <a:sym typeface="Avenir"/>
                        </a:rPr>
                        <a:t> $  300,000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07"/>
                  </a:ext>
                </a:extLst>
              </a:tr>
              <a:tr h="315467">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Los Angeles</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solidFill>
                  </a:tcPr>
                </a:tc>
                <a:tc>
                  <a:txBody>
                    <a:bodyPr/>
                    <a:lstStyle/>
                    <a:p>
                      <a:pPr marL="0" lvl="0" indent="0" algn="l" rtl="0">
                        <a:spcBef>
                          <a:spcPts val="0"/>
                        </a:spcBef>
                        <a:spcAft>
                          <a:spcPts val="0"/>
                        </a:spcAft>
                        <a:buNone/>
                      </a:pPr>
                      <a:r>
                        <a:rPr lang="en" sz="1600">
                          <a:latin typeface="Avenir"/>
                          <a:ea typeface="Avenir"/>
                          <a:cs typeface="Avenir"/>
                          <a:sym typeface="Avenir"/>
                        </a:rPr>
                        <a:t> $  500,000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08"/>
                  </a:ext>
                </a:extLst>
              </a:tr>
              <a:tr h="315467">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Madera</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alpha val="86310"/>
                      </a:srgbClr>
                    </a:solidFill>
                  </a:tcPr>
                </a:tc>
                <a:tc>
                  <a:txBody>
                    <a:bodyPr/>
                    <a:lstStyle/>
                    <a:p>
                      <a:pPr marL="0" lvl="0" indent="0" algn="l" rtl="0">
                        <a:spcBef>
                          <a:spcPts val="0"/>
                        </a:spcBef>
                        <a:spcAft>
                          <a:spcPts val="0"/>
                        </a:spcAft>
                        <a:buNone/>
                      </a:pPr>
                      <a:r>
                        <a:rPr lang="en" sz="1600">
                          <a:latin typeface="Avenir"/>
                          <a:ea typeface="Avenir"/>
                          <a:cs typeface="Avenir"/>
                          <a:sym typeface="Avenir"/>
                        </a:rPr>
                        <a:t> $  300,000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09"/>
                  </a:ext>
                </a:extLst>
              </a:tr>
              <a:tr h="315467">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Marin</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solidFill>
                  </a:tcPr>
                </a:tc>
                <a:tc>
                  <a:txBody>
                    <a:bodyPr/>
                    <a:lstStyle/>
                    <a:p>
                      <a:pPr marL="0" lvl="0" indent="0" algn="l" rtl="0">
                        <a:spcBef>
                          <a:spcPts val="0"/>
                        </a:spcBef>
                        <a:spcAft>
                          <a:spcPts val="0"/>
                        </a:spcAft>
                        <a:buNone/>
                      </a:pPr>
                      <a:r>
                        <a:rPr lang="en" sz="1600">
                          <a:latin typeface="Avenir"/>
                          <a:ea typeface="Avenir"/>
                          <a:cs typeface="Avenir"/>
                          <a:sym typeface="Avenir"/>
                        </a:rPr>
                        <a:t> $  200,000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10"/>
                  </a:ext>
                </a:extLst>
              </a:tr>
              <a:tr h="315467">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Merced</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alpha val="86310"/>
                      </a:srgbClr>
                    </a:solidFill>
                  </a:tcPr>
                </a:tc>
                <a:tc>
                  <a:txBody>
                    <a:bodyPr/>
                    <a:lstStyle/>
                    <a:p>
                      <a:pPr marL="0" lvl="0" indent="0" algn="l" rtl="0">
                        <a:spcBef>
                          <a:spcPts val="0"/>
                        </a:spcBef>
                        <a:spcAft>
                          <a:spcPts val="0"/>
                        </a:spcAft>
                        <a:buNone/>
                      </a:pPr>
                      <a:r>
                        <a:rPr lang="en" sz="1600">
                          <a:latin typeface="Avenir"/>
                          <a:ea typeface="Avenir"/>
                          <a:cs typeface="Avenir"/>
                          <a:sym typeface="Avenir"/>
                        </a:rPr>
                        <a:t> $  300,000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11"/>
                  </a:ext>
                </a:extLst>
              </a:tr>
              <a:tr h="315467">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Monterey</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solidFill>
                  </a:tcPr>
                </a:tc>
                <a:tc>
                  <a:txBody>
                    <a:bodyPr/>
                    <a:lstStyle/>
                    <a:p>
                      <a:pPr marL="0" lvl="0" indent="0" algn="l" rtl="0">
                        <a:spcBef>
                          <a:spcPts val="0"/>
                        </a:spcBef>
                        <a:spcAft>
                          <a:spcPts val="0"/>
                        </a:spcAft>
                        <a:buNone/>
                      </a:pPr>
                      <a:r>
                        <a:rPr lang="en" sz="1600">
                          <a:latin typeface="Avenir"/>
                          <a:ea typeface="Avenir"/>
                          <a:cs typeface="Avenir"/>
                          <a:sym typeface="Avenir"/>
                        </a:rPr>
                        <a:t> $  300,000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12"/>
                  </a:ext>
                </a:extLst>
              </a:tr>
              <a:tr h="315467">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Napa</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alpha val="86310"/>
                      </a:srgbClr>
                    </a:solidFill>
                  </a:tcPr>
                </a:tc>
                <a:tc>
                  <a:txBody>
                    <a:bodyPr/>
                    <a:lstStyle/>
                    <a:p>
                      <a:pPr marL="0" lvl="0" indent="0" algn="l" rtl="0">
                        <a:spcBef>
                          <a:spcPts val="0"/>
                        </a:spcBef>
                        <a:spcAft>
                          <a:spcPts val="0"/>
                        </a:spcAft>
                        <a:buNone/>
                      </a:pPr>
                      <a:r>
                        <a:rPr lang="en" sz="1600">
                          <a:latin typeface="Avenir"/>
                          <a:ea typeface="Avenir"/>
                          <a:cs typeface="Avenir"/>
                          <a:sym typeface="Avenir"/>
                        </a:rPr>
                        <a:t> $  300,000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13"/>
                  </a:ext>
                </a:extLst>
              </a:tr>
              <a:tr h="315467">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Orange</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solidFill>
                  </a:tcPr>
                </a:tc>
                <a:tc>
                  <a:txBody>
                    <a:bodyPr/>
                    <a:lstStyle/>
                    <a:p>
                      <a:pPr marL="0" lvl="0" indent="0" algn="l" rtl="0">
                        <a:spcBef>
                          <a:spcPts val="0"/>
                        </a:spcBef>
                        <a:spcAft>
                          <a:spcPts val="0"/>
                        </a:spcAft>
                        <a:buNone/>
                      </a:pPr>
                      <a:r>
                        <a:rPr lang="en" sz="1600">
                          <a:latin typeface="Avenir"/>
                          <a:ea typeface="Avenir"/>
                          <a:cs typeface="Avenir"/>
                          <a:sym typeface="Avenir"/>
                        </a:rPr>
                        <a:t> $  425,000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chemeClr val="lt1"/>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graphicFrame>
        <p:nvGraphicFramePr>
          <p:cNvPr id="252" name="Google Shape;252;p17"/>
          <p:cNvGraphicFramePr/>
          <p:nvPr/>
        </p:nvGraphicFramePr>
        <p:xfrm>
          <a:off x="6087862" y="938103"/>
          <a:ext cx="4592500" cy="5030928"/>
        </p:xfrm>
        <a:graphic>
          <a:graphicData uri="http://schemas.openxmlformats.org/drawingml/2006/table">
            <a:tbl>
              <a:tblPr>
                <a:noFill/>
              </a:tblPr>
              <a:tblGrid>
                <a:gridCol w="2802367">
                  <a:extLst>
                    <a:ext uri="{9D8B030D-6E8A-4147-A177-3AD203B41FA5}">
                      <a16:colId xmlns:a16="http://schemas.microsoft.com/office/drawing/2014/main" val="20000"/>
                    </a:ext>
                  </a:extLst>
                </a:gridCol>
                <a:gridCol w="1790133">
                  <a:extLst>
                    <a:ext uri="{9D8B030D-6E8A-4147-A177-3AD203B41FA5}">
                      <a16:colId xmlns:a16="http://schemas.microsoft.com/office/drawing/2014/main" val="20001"/>
                    </a:ext>
                  </a:extLst>
                </a:gridCol>
              </a:tblGrid>
              <a:tr h="314433">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Riverside</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alpha val="86310"/>
                      </a:srgbClr>
                    </a:solidFill>
                  </a:tcPr>
                </a:tc>
                <a:tc>
                  <a:txBody>
                    <a:bodyPr/>
                    <a:lstStyle/>
                    <a:p>
                      <a:pPr marL="0" lvl="0" indent="0" algn="l" rtl="0">
                        <a:spcBef>
                          <a:spcPts val="0"/>
                        </a:spcBef>
                        <a:spcAft>
                          <a:spcPts val="0"/>
                        </a:spcAft>
                        <a:buNone/>
                      </a:pPr>
                      <a:r>
                        <a:rPr lang="en" sz="1600">
                          <a:latin typeface="Avenir"/>
                          <a:ea typeface="Avenir"/>
                          <a:cs typeface="Avenir"/>
                          <a:sym typeface="Avenir"/>
                        </a:rPr>
                        <a:t> $  350,000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chemeClr val="lt1"/>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00"/>
                  </a:ext>
                </a:extLst>
              </a:tr>
              <a:tr h="314433">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Sacramento</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solidFill>
                  </a:tcPr>
                </a:tc>
                <a:tc>
                  <a:txBody>
                    <a:bodyPr/>
                    <a:lstStyle/>
                    <a:p>
                      <a:pPr marL="0" lvl="0" indent="0" algn="l" rtl="0">
                        <a:spcBef>
                          <a:spcPts val="0"/>
                        </a:spcBef>
                        <a:spcAft>
                          <a:spcPts val="0"/>
                        </a:spcAft>
                        <a:buNone/>
                      </a:pPr>
                      <a:r>
                        <a:rPr lang="en" sz="1600">
                          <a:latin typeface="Avenir"/>
                          <a:ea typeface="Avenir"/>
                          <a:cs typeface="Avenir"/>
                          <a:sym typeface="Avenir"/>
                        </a:rPr>
                        <a:t> $  350,000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01"/>
                  </a:ext>
                </a:extLst>
              </a:tr>
              <a:tr h="314433">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San Benito</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alpha val="86310"/>
                      </a:srgbClr>
                    </a:solidFill>
                  </a:tcPr>
                </a:tc>
                <a:tc>
                  <a:txBody>
                    <a:bodyPr/>
                    <a:lstStyle/>
                    <a:p>
                      <a:pPr marL="0" lvl="0" indent="0" algn="l" rtl="0">
                        <a:spcBef>
                          <a:spcPts val="0"/>
                        </a:spcBef>
                        <a:spcAft>
                          <a:spcPts val="0"/>
                        </a:spcAft>
                        <a:buNone/>
                      </a:pPr>
                      <a:r>
                        <a:rPr lang="en" sz="1600">
                          <a:latin typeface="Avenir"/>
                          <a:ea typeface="Avenir"/>
                          <a:cs typeface="Avenir"/>
                          <a:sym typeface="Avenir"/>
                        </a:rPr>
                        <a:t> $  200,000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02"/>
                  </a:ext>
                </a:extLst>
              </a:tr>
              <a:tr h="314433">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San Bernardino</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solidFill>
                  </a:tcPr>
                </a:tc>
                <a:tc>
                  <a:txBody>
                    <a:bodyPr/>
                    <a:lstStyle/>
                    <a:p>
                      <a:pPr marL="0" lvl="0" indent="0" algn="l" rtl="0">
                        <a:spcBef>
                          <a:spcPts val="0"/>
                        </a:spcBef>
                        <a:spcAft>
                          <a:spcPts val="0"/>
                        </a:spcAft>
                        <a:buNone/>
                      </a:pPr>
                      <a:r>
                        <a:rPr lang="en" sz="1600">
                          <a:latin typeface="Avenir"/>
                          <a:ea typeface="Avenir"/>
                          <a:cs typeface="Avenir"/>
                          <a:sym typeface="Avenir"/>
                        </a:rPr>
                        <a:t> $  375,000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03"/>
                  </a:ext>
                </a:extLst>
              </a:tr>
              <a:tr h="314433">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San Diego</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alpha val="86310"/>
                      </a:srgbClr>
                    </a:solidFill>
                  </a:tcPr>
                </a:tc>
                <a:tc>
                  <a:txBody>
                    <a:bodyPr/>
                    <a:lstStyle/>
                    <a:p>
                      <a:pPr marL="0" lvl="0" indent="0" algn="l" rtl="0">
                        <a:spcBef>
                          <a:spcPts val="0"/>
                        </a:spcBef>
                        <a:spcAft>
                          <a:spcPts val="0"/>
                        </a:spcAft>
                        <a:buNone/>
                      </a:pPr>
                      <a:r>
                        <a:rPr lang="en" sz="1600">
                          <a:latin typeface="Avenir"/>
                          <a:ea typeface="Avenir"/>
                          <a:cs typeface="Avenir"/>
                          <a:sym typeface="Avenir"/>
                        </a:rPr>
                        <a:t> $  375,000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04"/>
                  </a:ext>
                </a:extLst>
              </a:tr>
              <a:tr h="314433">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San Francisco</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solidFill>
                  </a:tcPr>
                </a:tc>
                <a:tc>
                  <a:txBody>
                    <a:bodyPr/>
                    <a:lstStyle/>
                    <a:p>
                      <a:pPr marL="0" lvl="0" indent="0" algn="l" rtl="0">
                        <a:spcBef>
                          <a:spcPts val="0"/>
                        </a:spcBef>
                        <a:spcAft>
                          <a:spcPts val="0"/>
                        </a:spcAft>
                        <a:buNone/>
                      </a:pPr>
                      <a:r>
                        <a:rPr lang="en" sz="1600">
                          <a:latin typeface="Avenir"/>
                          <a:ea typeface="Avenir"/>
                          <a:cs typeface="Avenir"/>
                          <a:sym typeface="Avenir"/>
                        </a:rPr>
                        <a:t> $  375,000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05"/>
                  </a:ext>
                </a:extLst>
              </a:tr>
              <a:tr h="314433">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San Mateo</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alpha val="86310"/>
                      </a:srgbClr>
                    </a:solidFill>
                  </a:tcPr>
                </a:tc>
                <a:tc>
                  <a:txBody>
                    <a:bodyPr/>
                    <a:lstStyle/>
                    <a:p>
                      <a:pPr marL="0" lvl="0" indent="0" algn="l" rtl="0">
                        <a:spcBef>
                          <a:spcPts val="0"/>
                        </a:spcBef>
                        <a:spcAft>
                          <a:spcPts val="0"/>
                        </a:spcAft>
                        <a:buNone/>
                      </a:pPr>
                      <a:r>
                        <a:rPr lang="en" sz="1600">
                          <a:latin typeface="Avenir"/>
                          <a:ea typeface="Avenir"/>
                          <a:cs typeface="Avenir"/>
                          <a:sym typeface="Avenir"/>
                        </a:rPr>
                        <a:t> $  250,000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06"/>
                  </a:ext>
                </a:extLst>
              </a:tr>
              <a:tr h="314433">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Santa Barbara</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solidFill>
                  </a:tcPr>
                </a:tc>
                <a:tc>
                  <a:txBody>
                    <a:bodyPr/>
                    <a:lstStyle/>
                    <a:p>
                      <a:pPr marL="0" lvl="0" indent="0" algn="l" rtl="0">
                        <a:spcBef>
                          <a:spcPts val="0"/>
                        </a:spcBef>
                        <a:spcAft>
                          <a:spcPts val="0"/>
                        </a:spcAft>
                        <a:buNone/>
                      </a:pPr>
                      <a:r>
                        <a:rPr lang="en" sz="1600">
                          <a:latin typeface="Avenir"/>
                          <a:ea typeface="Avenir"/>
                          <a:cs typeface="Avenir"/>
                          <a:sym typeface="Avenir"/>
                        </a:rPr>
                        <a:t> $  200,000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07"/>
                  </a:ext>
                </a:extLst>
              </a:tr>
              <a:tr h="314433">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Santa Clara</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alpha val="86310"/>
                      </a:srgbClr>
                    </a:solidFill>
                  </a:tcPr>
                </a:tc>
                <a:tc>
                  <a:txBody>
                    <a:bodyPr/>
                    <a:lstStyle/>
                    <a:p>
                      <a:pPr marL="0" lvl="0" indent="0" algn="l" rtl="0">
                        <a:spcBef>
                          <a:spcPts val="0"/>
                        </a:spcBef>
                        <a:spcAft>
                          <a:spcPts val="0"/>
                        </a:spcAft>
                        <a:buNone/>
                      </a:pPr>
                      <a:r>
                        <a:rPr lang="en" sz="1600">
                          <a:latin typeface="Avenir"/>
                          <a:ea typeface="Avenir"/>
                          <a:cs typeface="Avenir"/>
                          <a:sym typeface="Avenir"/>
                        </a:rPr>
                        <a:t> $  375,000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08"/>
                  </a:ext>
                </a:extLst>
              </a:tr>
              <a:tr h="314433">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Santa Cruz</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solidFill>
                  </a:tcPr>
                </a:tc>
                <a:tc>
                  <a:txBody>
                    <a:bodyPr/>
                    <a:lstStyle/>
                    <a:p>
                      <a:pPr marL="0" lvl="0" indent="0" algn="l" rtl="0">
                        <a:spcBef>
                          <a:spcPts val="0"/>
                        </a:spcBef>
                        <a:spcAft>
                          <a:spcPts val="0"/>
                        </a:spcAft>
                        <a:buNone/>
                      </a:pPr>
                      <a:r>
                        <a:rPr lang="en" sz="1600">
                          <a:latin typeface="Avenir"/>
                          <a:ea typeface="Avenir"/>
                          <a:cs typeface="Avenir"/>
                          <a:sym typeface="Avenir"/>
                        </a:rPr>
                        <a:t> $  200,000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09"/>
                  </a:ext>
                </a:extLst>
              </a:tr>
              <a:tr h="314433">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Shasta</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alpha val="86310"/>
                      </a:srgbClr>
                    </a:solidFill>
                  </a:tcPr>
                </a:tc>
                <a:tc>
                  <a:txBody>
                    <a:bodyPr/>
                    <a:lstStyle/>
                    <a:p>
                      <a:pPr marL="0" lvl="0" indent="0" algn="l" rtl="0">
                        <a:spcBef>
                          <a:spcPts val="0"/>
                        </a:spcBef>
                        <a:spcAft>
                          <a:spcPts val="0"/>
                        </a:spcAft>
                        <a:buNone/>
                      </a:pPr>
                      <a:r>
                        <a:rPr lang="en" sz="1600">
                          <a:latin typeface="Avenir"/>
                          <a:ea typeface="Avenir"/>
                          <a:cs typeface="Avenir"/>
                          <a:sym typeface="Avenir"/>
                        </a:rPr>
                        <a:t> $  300,000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10"/>
                  </a:ext>
                </a:extLst>
              </a:tr>
              <a:tr h="314433">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Siskiyou</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solidFill>
                  </a:tcPr>
                </a:tc>
                <a:tc>
                  <a:txBody>
                    <a:bodyPr/>
                    <a:lstStyle/>
                    <a:p>
                      <a:pPr marL="0" lvl="0" indent="0" algn="l" rtl="0">
                        <a:spcBef>
                          <a:spcPts val="0"/>
                        </a:spcBef>
                        <a:spcAft>
                          <a:spcPts val="0"/>
                        </a:spcAft>
                        <a:buNone/>
                      </a:pPr>
                      <a:r>
                        <a:rPr lang="en" sz="1600">
                          <a:latin typeface="Avenir"/>
                          <a:ea typeface="Avenir"/>
                          <a:cs typeface="Avenir"/>
                          <a:sym typeface="Avenir"/>
                        </a:rPr>
                        <a:t> $  200,000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11"/>
                  </a:ext>
                </a:extLst>
              </a:tr>
              <a:tr h="314433">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Trinity</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alpha val="86310"/>
                      </a:srgbClr>
                    </a:solidFill>
                  </a:tcPr>
                </a:tc>
                <a:tc>
                  <a:txBody>
                    <a:bodyPr/>
                    <a:lstStyle/>
                    <a:p>
                      <a:pPr marL="0" lvl="0" indent="0" algn="l" rtl="0">
                        <a:spcBef>
                          <a:spcPts val="0"/>
                        </a:spcBef>
                        <a:spcAft>
                          <a:spcPts val="0"/>
                        </a:spcAft>
                        <a:buNone/>
                      </a:pPr>
                      <a:r>
                        <a:rPr lang="en" sz="1600">
                          <a:latin typeface="Avenir"/>
                          <a:ea typeface="Avenir"/>
                          <a:cs typeface="Avenir"/>
                          <a:sym typeface="Avenir"/>
                        </a:rPr>
                        <a:t> $  200,000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12"/>
                  </a:ext>
                </a:extLst>
              </a:tr>
              <a:tr h="314433">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Tulare</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solidFill>
                  </a:tcPr>
                </a:tc>
                <a:tc>
                  <a:txBody>
                    <a:bodyPr/>
                    <a:lstStyle/>
                    <a:p>
                      <a:pPr marL="0" lvl="0" indent="0" algn="l" rtl="0">
                        <a:spcBef>
                          <a:spcPts val="0"/>
                        </a:spcBef>
                        <a:spcAft>
                          <a:spcPts val="0"/>
                        </a:spcAft>
                        <a:buNone/>
                      </a:pPr>
                      <a:r>
                        <a:rPr lang="en" sz="1600">
                          <a:latin typeface="Avenir"/>
                          <a:ea typeface="Avenir"/>
                          <a:cs typeface="Avenir"/>
                          <a:sym typeface="Avenir"/>
                        </a:rPr>
                        <a:t> $  200,000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13"/>
                  </a:ext>
                </a:extLst>
              </a:tr>
              <a:tr h="314433">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Yolo</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alpha val="86310"/>
                      </a:srgbClr>
                    </a:solidFill>
                  </a:tcPr>
                </a:tc>
                <a:tc>
                  <a:txBody>
                    <a:bodyPr/>
                    <a:lstStyle/>
                    <a:p>
                      <a:pPr marL="0" lvl="0" indent="0" algn="l" rtl="0">
                        <a:spcBef>
                          <a:spcPts val="0"/>
                        </a:spcBef>
                        <a:spcAft>
                          <a:spcPts val="0"/>
                        </a:spcAft>
                        <a:buNone/>
                      </a:pPr>
                      <a:r>
                        <a:rPr lang="en" sz="1600">
                          <a:latin typeface="Avenir"/>
                          <a:ea typeface="Avenir"/>
                          <a:cs typeface="Avenir"/>
                          <a:sym typeface="Avenir"/>
                        </a:rPr>
                        <a:t> $  200,000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6325" cap="flat" cmpd="sng">
                      <a:solidFill>
                        <a:srgbClr val="1D6EA5"/>
                      </a:solidFill>
                      <a:prstDash val="solid"/>
                      <a:round/>
                      <a:headEnd type="none" w="sm" len="sm"/>
                      <a:tailEnd type="none" w="sm" len="sm"/>
                    </a:lnB>
                  </a:tcPr>
                </a:tc>
                <a:extLst>
                  <a:ext uri="{0D108BD9-81ED-4DB2-BD59-A6C34878D82A}">
                    <a16:rowId xmlns:a16="http://schemas.microsoft.com/office/drawing/2014/main" val="10014"/>
                  </a:ext>
                </a:extLst>
              </a:tr>
              <a:tr h="314433">
                <a:tc>
                  <a:txBody>
                    <a:bodyPr/>
                    <a:lstStyle/>
                    <a:p>
                      <a:pPr marL="0" lvl="0" indent="0" algn="l" rtl="0">
                        <a:spcBef>
                          <a:spcPts val="0"/>
                        </a:spcBef>
                        <a:spcAft>
                          <a:spcPts val="0"/>
                        </a:spcAft>
                        <a:buNone/>
                      </a:pPr>
                      <a:r>
                        <a:rPr lang="en" sz="1600">
                          <a:solidFill>
                            <a:schemeClr val="lt1"/>
                          </a:solidFill>
                          <a:latin typeface="Montserrat Medium"/>
                          <a:ea typeface="Montserrat Medium"/>
                          <a:cs typeface="Montserrat Medium"/>
                          <a:sym typeface="Montserrat Medium"/>
                        </a:rPr>
                        <a:t>Yuba</a:t>
                      </a:r>
                      <a:endParaRPr sz="1600">
                        <a:solidFill>
                          <a:schemeClr val="lt1"/>
                        </a:solidFill>
                        <a:latin typeface="Montserrat Medium"/>
                        <a:ea typeface="Montserrat Medium"/>
                        <a:cs typeface="Montserrat Medium"/>
                        <a:sym typeface="Montserrat Medium"/>
                      </a:endParaRPr>
                    </a:p>
                  </a:txBody>
                  <a:tcPr marL="243833" marR="243833" marT="60933"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1D6EA5"/>
                    </a:solidFill>
                  </a:tcPr>
                </a:tc>
                <a:tc>
                  <a:txBody>
                    <a:bodyPr/>
                    <a:lstStyle/>
                    <a:p>
                      <a:pPr marL="0" lvl="0" indent="0" algn="l" rtl="0">
                        <a:spcBef>
                          <a:spcPts val="0"/>
                        </a:spcBef>
                        <a:spcAft>
                          <a:spcPts val="0"/>
                        </a:spcAft>
                        <a:buNone/>
                      </a:pPr>
                      <a:r>
                        <a:rPr lang="en" sz="1600">
                          <a:latin typeface="Avenir"/>
                          <a:ea typeface="Avenir"/>
                          <a:cs typeface="Avenir"/>
                          <a:sym typeface="Avenir"/>
                        </a:rPr>
                        <a:t> $  200,000</a:t>
                      </a:r>
                      <a:endParaRPr sz="1600">
                        <a:latin typeface="Avenir"/>
                        <a:ea typeface="Avenir"/>
                        <a:cs typeface="Avenir"/>
                        <a:sym typeface="Avenir"/>
                      </a:endParaRPr>
                    </a:p>
                  </a:txBody>
                  <a:tcPr marL="243833" marR="243833" marT="60933" marB="0" anchor="ctr">
                    <a:lnL w="19050" cap="flat" cmpd="sng">
                      <a:solidFill>
                        <a:schemeClr val="lt1"/>
                      </a:solidFill>
                      <a:prstDash val="solid"/>
                      <a:round/>
                      <a:headEnd type="none" w="sm" len="sm"/>
                      <a:tailEnd type="none" w="sm" len="sm"/>
                    </a:lnL>
                    <a:lnR w="12650" cap="flat" cmpd="sng">
                      <a:solidFill>
                        <a:schemeClr val="lt1"/>
                      </a:solidFill>
                      <a:prstDash val="solid"/>
                      <a:round/>
                      <a:headEnd type="none" w="sm" len="sm"/>
                      <a:tailEnd type="none" w="sm" len="sm"/>
                    </a:lnR>
                    <a:lnT w="6325" cap="flat" cmpd="sng">
                      <a:solidFill>
                        <a:srgbClr val="1D6EA5"/>
                      </a:solidFill>
                      <a:prstDash val="solid"/>
                      <a:round/>
                      <a:headEnd type="none" w="sm" len="sm"/>
                      <a:tailEnd type="none" w="sm" len="sm"/>
                    </a:lnT>
                    <a:lnB w="12650" cap="flat" cmpd="sng">
                      <a:solidFill>
                        <a:schemeClr val="lt1"/>
                      </a:solidFill>
                      <a:prstDash val="solid"/>
                      <a:round/>
                      <a:headEnd type="none" w="sm" len="sm"/>
                      <a:tailEnd type="none" w="sm" len="sm"/>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402392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7664-A6FC-7087-973C-62DF774373CA}"/>
              </a:ext>
            </a:extLst>
          </p:cNvPr>
          <p:cNvSpPr>
            <a:spLocks noGrp="1"/>
          </p:cNvSpPr>
          <p:nvPr>
            <p:ph type="title"/>
          </p:nvPr>
        </p:nvSpPr>
        <p:spPr/>
        <p:txBody>
          <a:bodyPr/>
          <a:lstStyle/>
          <a:p>
            <a:pPr algn="ctr"/>
            <a:r>
              <a:rPr lang="en-US"/>
              <a:t>COE Coordination Grant Allocations (cont'd)</a:t>
            </a:r>
          </a:p>
        </p:txBody>
      </p:sp>
      <p:sp>
        <p:nvSpPr>
          <p:cNvPr id="3" name="Text Placeholder 2">
            <a:extLst>
              <a:ext uri="{FF2B5EF4-FFF2-40B4-BE49-F238E27FC236}">
                <a16:creationId xmlns:a16="http://schemas.microsoft.com/office/drawing/2014/main" id="{B02BCBCB-D471-ABEC-6E7A-E62BD6D9B3EC}"/>
              </a:ext>
            </a:extLst>
          </p:cNvPr>
          <p:cNvSpPr>
            <a:spLocks noGrp="1"/>
          </p:cNvSpPr>
          <p:nvPr>
            <p:ph type="body" idx="1"/>
          </p:nvPr>
        </p:nvSpPr>
        <p:spPr>
          <a:xfrm>
            <a:off x="415600" y="927033"/>
            <a:ext cx="11039223" cy="4555200"/>
          </a:xfrm>
        </p:spPr>
        <p:txBody>
          <a:bodyPr>
            <a:normAutofit fontScale="92500" lnSpcReduction="20000"/>
          </a:bodyPr>
          <a:lstStyle/>
          <a:p>
            <a:pPr marL="608965" indent="-456565"/>
            <a:r>
              <a:rPr lang="en-US" b="1"/>
              <a:t>Coordinate county-level governmental, nonprofit community-based organizations, and other external partnerships</a:t>
            </a:r>
            <a:r>
              <a:rPr lang="en-US"/>
              <a:t> to support community school implementation at grant recipients in their county. This shall include </a:t>
            </a:r>
            <a:r>
              <a:rPr lang="en-US" b="1"/>
              <a:t>designating a county-level community schools liaison</a:t>
            </a:r>
            <a:r>
              <a:rPr lang="en-US"/>
              <a:t> to coordinate with the department and technical assistance centers in capacity building, resource connection, and continuous improvement activities consistent with supporting grant recipients in their county in implementation of community schools.</a:t>
            </a:r>
          </a:p>
          <a:p>
            <a:pPr marL="608965" indent="-456565">
              <a:lnSpc>
                <a:spcPct val="114999"/>
              </a:lnSpc>
            </a:pPr>
            <a:endParaRPr lang="en-US"/>
          </a:p>
          <a:p>
            <a:pPr marL="608965" indent="-456565">
              <a:lnSpc>
                <a:spcPct val="114999"/>
              </a:lnSpc>
            </a:pPr>
            <a:r>
              <a:rPr lang="en-US" b="1"/>
              <a:t>Support centralized grant recipient communications with county-level governmental partners and funding sources</a:t>
            </a:r>
            <a:r>
              <a:rPr lang="en-US"/>
              <a:t>, which may include, but not be limited to, pupil support and health care service billing and billing practices technical assistance.</a:t>
            </a:r>
          </a:p>
          <a:p>
            <a:pPr marL="608965" indent="-456565">
              <a:lnSpc>
                <a:spcPct val="114999"/>
              </a:lnSpc>
            </a:pPr>
            <a:endParaRPr lang="en-US"/>
          </a:p>
          <a:p>
            <a:pPr marL="608965" indent="-456565">
              <a:lnSpc>
                <a:spcPct val="114999"/>
              </a:lnSpc>
            </a:pPr>
            <a:r>
              <a:rPr lang="en-US" b="1"/>
              <a:t>Support local educational agency planning and use of pupil and campus data for integrating community school, expanded learning, early childhood education, county behavioral health, educator professional development, and other state-funded initiative</a:t>
            </a:r>
            <a:r>
              <a:rPr lang="en-US"/>
              <a:t>s integral to the four pillars of a community school approach. </a:t>
            </a:r>
          </a:p>
          <a:p>
            <a:pPr marL="152400" indent="0">
              <a:lnSpc>
                <a:spcPct val="114999"/>
              </a:lnSpc>
              <a:buNone/>
            </a:pPr>
            <a:endParaRPr lang="en-US"/>
          </a:p>
          <a:p>
            <a:pPr marL="152400" indent="0">
              <a:lnSpc>
                <a:spcPct val="114999"/>
              </a:lnSpc>
              <a:buNone/>
            </a:pPr>
            <a:r>
              <a:rPr lang="en-US" i="1"/>
              <a:t>Ed Code 8902</a:t>
            </a:r>
          </a:p>
        </p:txBody>
      </p:sp>
      <p:sp>
        <p:nvSpPr>
          <p:cNvPr id="4" name="Slide Number Placeholder 3">
            <a:extLst>
              <a:ext uri="{FF2B5EF4-FFF2-40B4-BE49-F238E27FC236}">
                <a16:creationId xmlns:a16="http://schemas.microsoft.com/office/drawing/2014/main" id="{33904DC6-1EB6-EDB3-0B78-66B5A4E87A4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7</a:t>
            </a:fld>
            <a:endParaRPr lang="en"/>
          </a:p>
        </p:txBody>
      </p:sp>
      <p:sp>
        <p:nvSpPr>
          <p:cNvPr id="6" name="Google Shape;250;p17">
            <a:extLst>
              <a:ext uri="{FF2B5EF4-FFF2-40B4-BE49-F238E27FC236}">
                <a16:creationId xmlns:a16="http://schemas.microsoft.com/office/drawing/2014/main" id="{82A8B138-75E7-C2E0-BFF2-7F3BC454FB7F}"/>
              </a:ext>
            </a:extLst>
          </p:cNvPr>
          <p:cNvSpPr txBox="1"/>
          <p:nvPr/>
        </p:nvSpPr>
        <p:spPr>
          <a:xfrm>
            <a:off x="4138572" y="5549717"/>
            <a:ext cx="3924000" cy="718170"/>
          </a:xfrm>
          <a:prstGeom prst="rect">
            <a:avLst/>
          </a:prstGeom>
          <a:noFill/>
          <a:ln>
            <a:noFill/>
          </a:ln>
        </p:spPr>
        <p:txBody>
          <a:bodyPr spcFirstLastPara="1" wrap="square" lIns="121900" tIns="121900" rIns="121900" bIns="121900" anchor="t" anchorCtr="0">
            <a:spAutoFit/>
          </a:bodyPr>
          <a:lstStyle/>
          <a:p>
            <a:r>
              <a:rPr lang="en" sz="2400" u="sng" dirty="0">
                <a:solidFill>
                  <a:schemeClr val="hlink"/>
                </a:solidFill>
                <a:latin typeface="Century Gothic"/>
                <a:ea typeface="Century Gothic"/>
                <a:cs typeface="Century Gothic"/>
                <a:sym typeface="Century Gothic"/>
                <a:hlinkClick r:id="rId2">
                  <a:extLst>
                    <a:ext uri="{A12FA001-AC4F-418D-AE19-62706E023703}">
                      <ahyp:hlinkClr xmlns:ahyp="http://schemas.microsoft.com/office/drawing/2018/hyperlinkcolor" val="tx"/>
                    </a:ext>
                  </a:extLst>
                </a:hlinkClick>
              </a:rPr>
              <a:t>COE CCSPP Liaisons</a:t>
            </a:r>
            <a:r>
              <a:rPr lang="en" sz="3050" dirty="0">
                <a:latin typeface="Century Gothic"/>
                <a:ea typeface="Century Gothic"/>
                <a:cs typeface="Century Gothic"/>
                <a:sym typeface="Century Gothic"/>
              </a:rPr>
              <a:t> </a:t>
            </a:r>
            <a:endParaRPr sz="3067" dirty="0">
              <a:latin typeface="Century Gothic"/>
              <a:ea typeface="Century Gothic"/>
              <a:cs typeface="Century Gothic"/>
              <a:sym typeface="Century Gothic"/>
            </a:endParaRPr>
          </a:p>
        </p:txBody>
      </p:sp>
    </p:spTree>
    <p:extLst>
      <p:ext uri="{BB962C8B-B14F-4D97-AF65-F5344CB8AC3E}">
        <p14:creationId xmlns:p14="http://schemas.microsoft.com/office/powerpoint/2010/main" val="57003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9"/>
          <p:cNvSpPr txBox="1">
            <a:spLocks noGrp="1"/>
          </p:cNvSpPr>
          <p:nvPr>
            <p:ph type="title"/>
          </p:nvPr>
        </p:nvSpPr>
        <p:spPr>
          <a:xfrm>
            <a:off x="415600" y="-16233"/>
            <a:ext cx="11360800" cy="763600"/>
          </a:xfrm>
          <a:prstGeom prst="rect">
            <a:avLst/>
          </a:prstGeom>
        </p:spPr>
        <p:txBody>
          <a:bodyPr spcFirstLastPara="1" wrap="square" lIns="121900" tIns="121900" rIns="121900" bIns="121900" anchor="t" anchorCtr="0">
            <a:noAutofit/>
          </a:bodyPr>
          <a:lstStyle/>
          <a:p>
            <a:pPr algn="ctr"/>
            <a:r>
              <a:rPr lang="en" sz="4000"/>
              <a:t>Opportunity for Coherence </a:t>
            </a:r>
            <a:endParaRPr sz="4000"/>
          </a:p>
        </p:txBody>
      </p:sp>
      <p:sp>
        <p:nvSpPr>
          <p:cNvPr id="293" name="Google Shape;293;p19"/>
          <p:cNvSpPr txBox="1">
            <a:spLocks noGrp="1"/>
          </p:cNvSpPr>
          <p:nvPr>
            <p:ph type="sldNum" idx="12"/>
          </p:nvPr>
        </p:nvSpPr>
        <p:spPr>
          <a:xfrm>
            <a:off x="11785136" y="6407933"/>
            <a:ext cx="363600" cy="430800"/>
          </a:xfrm>
          <a:prstGeom prst="rect">
            <a:avLst/>
          </a:prstGeom>
        </p:spPr>
        <p:txBody>
          <a:bodyPr spcFirstLastPara="1" wrap="square" lIns="121900" tIns="121900" rIns="121900" bIns="121900" anchor="ctr" anchorCtr="0">
            <a:noAutofit/>
          </a:bodyPr>
          <a:lstStyle/>
          <a:p>
            <a:fld id="{00000000-1234-1234-1234-123412341234}" type="slidenum">
              <a:rPr lang="en"/>
              <a:pPr/>
              <a:t>8</a:t>
            </a:fld>
            <a:endParaRPr/>
          </a:p>
        </p:txBody>
      </p:sp>
      <p:pic>
        <p:nvPicPr>
          <p:cNvPr id="294" name="Google Shape;294;p19"/>
          <p:cNvPicPr preferRelativeResize="0"/>
          <p:nvPr/>
        </p:nvPicPr>
        <p:blipFill rotWithShape="1">
          <a:blip r:embed="rId3">
            <a:alphaModFix/>
          </a:blip>
          <a:srcRect b="48979"/>
          <a:stretch/>
        </p:blipFill>
        <p:spPr>
          <a:xfrm>
            <a:off x="6372911" y="1003781"/>
            <a:ext cx="2320812" cy="1184040"/>
          </a:xfrm>
          <a:prstGeom prst="rect">
            <a:avLst/>
          </a:prstGeom>
          <a:noFill/>
          <a:ln>
            <a:noFill/>
          </a:ln>
        </p:spPr>
      </p:pic>
      <p:pic>
        <p:nvPicPr>
          <p:cNvPr id="295" name="Google Shape;295;p19"/>
          <p:cNvPicPr preferRelativeResize="0"/>
          <p:nvPr/>
        </p:nvPicPr>
        <p:blipFill rotWithShape="1">
          <a:blip r:embed="rId4">
            <a:alphaModFix/>
          </a:blip>
          <a:srcRect b="48976"/>
          <a:stretch/>
        </p:blipFill>
        <p:spPr>
          <a:xfrm>
            <a:off x="585482" y="1003823"/>
            <a:ext cx="2320772" cy="1184040"/>
          </a:xfrm>
          <a:prstGeom prst="rect">
            <a:avLst/>
          </a:prstGeom>
          <a:noFill/>
          <a:ln>
            <a:noFill/>
          </a:ln>
        </p:spPr>
      </p:pic>
      <p:pic>
        <p:nvPicPr>
          <p:cNvPr id="296" name="Google Shape;296;p19"/>
          <p:cNvPicPr preferRelativeResize="0"/>
          <p:nvPr/>
        </p:nvPicPr>
        <p:blipFill rotWithShape="1">
          <a:blip r:embed="rId5">
            <a:alphaModFix/>
          </a:blip>
          <a:srcRect b="48979"/>
          <a:stretch/>
        </p:blipFill>
        <p:spPr>
          <a:xfrm>
            <a:off x="9257721" y="1003781"/>
            <a:ext cx="2320772" cy="1184040"/>
          </a:xfrm>
          <a:prstGeom prst="rect">
            <a:avLst/>
          </a:prstGeom>
          <a:noFill/>
          <a:ln>
            <a:noFill/>
          </a:ln>
        </p:spPr>
      </p:pic>
      <p:pic>
        <p:nvPicPr>
          <p:cNvPr id="297" name="Google Shape;297;p19"/>
          <p:cNvPicPr preferRelativeResize="0"/>
          <p:nvPr/>
        </p:nvPicPr>
        <p:blipFill rotWithShape="1">
          <a:blip r:embed="rId6">
            <a:alphaModFix/>
          </a:blip>
          <a:srcRect b="48979"/>
          <a:stretch/>
        </p:blipFill>
        <p:spPr>
          <a:xfrm>
            <a:off x="3478333" y="1003781"/>
            <a:ext cx="2320772" cy="1184040"/>
          </a:xfrm>
          <a:prstGeom prst="rect">
            <a:avLst/>
          </a:prstGeom>
          <a:noFill/>
          <a:ln>
            <a:noFill/>
          </a:ln>
        </p:spPr>
      </p:pic>
      <p:sp>
        <p:nvSpPr>
          <p:cNvPr id="298" name="Google Shape;298;p19"/>
          <p:cNvSpPr txBox="1"/>
          <p:nvPr/>
        </p:nvSpPr>
        <p:spPr>
          <a:xfrm>
            <a:off x="262660" y="2122958"/>
            <a:ext cx="2907600" cy="1046208"/>
          </a:xfrm>
          <a:prstGeom prst="rect">
            <a:avLst/>
          </a:prstGeom>
          <a:noFill/>
          <a:ln>
            <a:noFill/>
          </a:ln>
        </p:spPr>
        <p:txBody>
          <a:bodyPr spcFirstLastPara="1" wrap="square" lIns="121900" tIns="121900" rIns="121900" bIns="121900" anchor="t" anchorCtr="0">
            <a:spAutoFit/>
          </a:bodyPr>
          <a:lstStyle/>
          <a:p>
            <a:pPr algn="ctr"/>
            <a:r>
              <a:rPr lang="en" sz="1733" b="1">
                <a:solidFill>
                  <a:srgbClr val="0BAB8E"/>
                </a:solidFill>
                <a:latin typeface="Montserrat"/>
                <a:ea typeface="Montserrat"/>
                <a:cs typeface="Montserrat"/>
                <a:sym typeface="Montserrat"/>
              </a:rPr>
              <a:t>Expanded</a:t>
            </a:r>
            <a:endParaRPr sz="1733" b="1">
              <a:solidFill>
                <a:srgbClr val="0BAB8E"/>
              </a:solidFill>
              <a:latin typeface="Montserrat"/>
              <a:ea typeface="Montserrat"/>
              <a:cs typeface="Montserrat"/>
              <a:sym typeface="Montserrat"/>
            </a:endParaRPr>
          </a:p>
          <a:p>
            <a:pPr algn="ctr"/>
            <a:r>
              <a:rPr lang="en" sz="1733" b="1">
                <a:solidFill>
                  <a:srgbClr val="0BAB8E"/>
                </a:solidFill>
                <a:latin typeface="Montserrat"/>
                <a:ea typeface="Montserrat"/>
                <a:cs typeface="Montserrat"/>
                <a:sym typeface="Montserrat"/>
              </a:rPr>
              <a:t>Learning Time &amp; Opportunities</a:t>
            </a:r>
            <a:endParaRPr sz="1733" b="1">
              <a:solidFill>
                <a:srgbClr val="0BAB8E"/>
              </a:solidFill>
              <a:latin typeface="Montserrat"/>
              <a:ea typeface="Montserrat"/>
              <a:cs typeface="Montserrat"/>
              <a:sym typeface="Montserrat"/>
            </a:endParaRPr>
          </a:p>
        </p:txBody>
      </p:sp>
      <p:sp>
        <p:nvSpPr>
          <p:cNvPr id="299" name="Google Shape;299;p19"/>
          <p:cNvSpPr txBox="1"/>
          <p:nvPr/>
        </p:nvSpPr>
        <p:spPr>
          <a:xfrm>
            <a:off x="6498307" y="2122958"/>
            <a:ext cx="1964000" cy="1046208"/>
          </a:xfrm>
          <a:prstGeom prst="rect">
            <a:avLst/>
          </a:prstGeom>
          <a:noFill/>
          <a:ln>
            <a:noFill/>
          </a:ln>
        </p:spPr>
        <p:txBody>
          <a:bodyPr spcFirstLastPara="1" wrap="square" lIns="121900" tIns="121900" rIns="121900" bIns="121900" anchor="t" anchorCtr="0">
            <a:spAutoFit/>
          </a:bodyPr>
          <a:lstStyle/>
          <a:p>
            <a:pPr algn="ctr"/>
            <a:r>
              <a:rPr lang="en" sz="1733" b="1">
                <a:solidFill>
                  <a:srgbClr val="0B7691"/>
                </a:solidFill>
                <a:latin typeface="Montserrat"/>
                <a:ea typeface="Montserrat"/>
                <a:cs typeface="Montserrat"/>
                <a:sym typeface="Montserrat"/>
              </a:rPr>
              <a:t>Integrated</a:t>
            </a:r>
            <a:endParaRPr sz="1733" b="1">
              <a:solidFill>
                <a:srgbClr val="0B7691"/>
              </a:solidFill>
              <a:latin typeface="Montserrat"/>
              <a:ea typeface="Montserrat"/>
              <a:cs typeface="Montserrat"/>
              <a:sym typeface="Montserrat"/>
            </a:endParaRPr>
          </a:p>
          <a:p>
            <a:pPr algn="ctr"/>
            <a:r>
              <a:rPr lang="en" sz="1733" b="1">
                <a:solidFill>
                  <a:srgbClr val="0B7691"/>
                </a:solidFill>
                <a:latin typeface="Montserrat"/>
                <a:ea typeface="Montserrat"/>
                <a:cs typeface="Montserrat"/>
                <a:sym typeface="Montserrat"/>
              </a:rPr>
              <a:t>Student Supports</a:t>
            </a:r>
            <a:endParaRPr sz="1733" b="1">
              <a:solidFill>
                <a:srgbClr val="0B7691"/>
              </a:solidFill>
              <a:latin typeface="Montserrat"/>
              <a:ea typeface="Montserrat"/>
              <a:cs typeface="Montserrat"/>
              <a:sym typeface="Montserrat"/>
            </a:endParaRPr>
          </a:p>
        </p:txBody>
      </p:sp>
      <p:sp>
        <p:nvSpPr>
          <p:cNvPr id="300" name="Google Shape;300;p19"/>
          <p:cNvSpPr txBox="1"/>
          <p:nvPr/>
        </p:nvSpPr>
        <p:spPr>
          <a:xfrm>
            <a:off x="3352383" y="2122958"/>
            <a:ext cx="2541600" cy="1046208"/>
          </a:xfrm>
          <a:prstGeom prst="rect">
            <a:avLst/>
          </a:prstGeom>
          <a:noFill/>
          <a:ln>
            <a:noFill/>
          </a:ln>
        </p:spPr>
        <p:txBody>
          <a:bodyPr spcFirstLastPara="1" wrap="square" lIns="121900" tIns="121900" rIns="121900" bIns="121900" anchor="t" anchorCtr="0">
            <a:spAutoFit/>
          </a:bodyPr>
          <a:lstStyle/>
          <a:p>
            <a:pPr algn="ctr"/>
            <a:r>
              <a:rPr lang="en" sz="1733" b="1">
                <a:solidFill>
                  <a:srgbClr val="E5763A"/>
                </a:solidFill>
                <a:latin typeface="Montserrat"/>
                <a:ea typeface="Montserrat"/>
                <a:cs typeface="Montserrat"/>
                <a:sym typeface="Montserrat"/>
              </a:rPr>
              <a:t>Collaborative Leadership &amp; Practices</a:t>
            </a:r>
            <a:endParaRPr sz="1733" b="1">
              <a:solidFill>
                <a:srgbClr val="E5763A"/>
              </a:solidFill>
              <a:latin typeface="Montserrat"/>
              <a:ea typeface="Montserrat"/>
              <a:cs typeface="Montserrat"/>
              <a:sym typeface="Montserrat"/>
            </a:endParaRPr>
          </a:p>
        </p:txBody>
      </p:sp>
      <p:sp>
        <p:nvSpPr>
          <p:cNvPr id="301" name="Google Shape;301;p19"/>
          <p:cNvSpPr txBox="1"/>
          <p:nvPr/>
        </p:nvSpPr>
        <p:spPr>
          <a:xfrm>
            <a:off x="9230464" y="2122958"/>
            <a:ext cx="2320800" cy="1046208"/>
          </a:xfrm>
          <a:prstGeom prst="rect">
            <a:avLst/>
          </a:prstGeom>
          <a:noFill/>
          <a:ln>
            <a:noFill/>
          </a:ln>
        </p:spPr>
        <p:txBody>
          <a:bodyPr spcFirstLastPara="1" wrap="square" lIns="121900" tIns="121900" rIns="121900" bIns="121900" anchor="t" anchorCtr="0">
            <a:spAutoFit/>
          </a:bodyPr>
          <a:lstStyle/>
          <a:p>
            <a:pPr algn="ctr"/>
            <a:r>
              <a:rPr lang="en" sz="1733" b="1">
                <a:solidFill>
                  <a:srgbClr val="F5BB4C"/>
                </a:solidFill>
                <a:latin typeface="Montserrat"/>
                <a:ea typeface="Montserrat"/>
                <a:cs typeface="Montserrat"/>
                <a:sym typeface="Montserrat"/>
              </a:rPr>
              <a:t>Family &amp; Community Engagement</a:t>
            </a:r>
            <a:endParaRPr sz="1733" b="1">
              <a:solidFill>
                <a:srgbClr val="F5BB4C"/>
              </a:solidFill>
              <a:latin typeface="Montserrat"/>
              <a:ea typeface="Montserrat"/>
              <a:cs typeface="Montserrat"/>
              <a:sym typeface="Montserrat"/>
            </a:endParaRPr>
          </a:p>
        </p:txBody>
      </p:sp>
      <p:sp>
        <p:nvSpPr>
          <p:cNvPr id="302" name="Google Shape;302;p19"/>
          <p:cNvSpPr/>
          <p:nvPr/>
        </p:nvSpPr>
        <p:spPr>
          <a:xfrm>
            <a:off x="369067" y="3207199"/>
            <a:ext cx="2753600" cy="3074000"/>
          </a:xfrm>
          <a:prstGeom prst="roundRect">
            <a:avLst>
              <a:gd name="adj" fmla="val 16667"/>
            </a:avLst>
          </a:prstGeom>
          <a:solidFill>
            <a:schemeClr val="lt1"/>
          </a:solidFill>
          <a:ln w="9525" cap="flat" cmpd="sng">
            <a:solidFill>
              <a:srgbClr val="0BAB8E"/>
            </a:solidFill>
            <a:prstDash val="solid"/>
            <a:round/>
            <a:headEnd type="none" w="sm" len="sm"/>
            <a:tailEnd type="none" w="sm" len="sm"/>
          </a:ln>
          <a:effectLst>
            <a:outerShdw blurRad="57150" algn="bl" rotWithShape="0">
              <a:srgbClr val="0BAB8E">
                <a:alpha val="50000"/>
              </a:srgbClr>
            </a:outerShdw>
          </a:effectLst>
        </p:spPr>
        <p:txBody>
          <a:bodyPr spcFirstLastPara="1" wrap="square" lIns="121900" tIns="121900" rIns="121900" bIns="121900" anchor="t" anchorCtr="0">
            <a:noAutofit/>
          </a:bodyPr>
          <a:lstStyle/>
          <a:p>
            <a:pPr algn="ctr"/>
            <a:r>
              <a:rPr lang="en" sz="1600">
                <a:latin typeface="Lato"/>
                <a:ea typeface="Lato"/>
                <a:cs typeface="Lato"/>
                <a:sym typeface="Lato"/>
              </a:rPr>
              <a:t>Expanded Learning Opportunities Program</a:t>
            </a:r>
            <a:endParaRPr sz="1600">
              <a:latin typeface="Lato"/>
              <a:ea typeface="Lato"/>
              <a:cs typeface="Lato"/>
              <a:sym typeface="Lato"/>
            </a:endParaRPr>
          </a:p>
          <a:p>
            <a:pPr algn="ctr"/>
            <a:endParaRPr sz="1600">
              <a:latin typeface="Lato"/>
              <a:ea typeface="Lato"/>
              <a:cs typeface="Lato"/>
              <a:sym typeface="Lato"/>
            </a:endParaRPr>
          </a:p>
          <a:p>
            <a:pPr algn="ctr"/>
            <a:r>
              <a:rPr lang="en" sz="1600">
                <a:latin typeface="Lato"/>
                <a:ea typeface="Lato"/>
                <a:cs typeface="Lato"/>
                <a:sym typeface="Lato"/>
              </a:rPr>
              <a:t>Universal PreKindergarten</a:t>
            </a:r>
            <a:endParaRPr sz="1600">
              <a:latin typeface="Lato"/>
              <a:ea typeface="Lato"/>
              <a:cs typeface="Lato"/>
              <a:sym typeface="Lato"/>
            </a:endParaRPr>
          </a:p>
          <a:p>
            <a:pPr algn="ctr"/>
            <a:endParaRPr sz="1600">
              <a:latin typeface="Lato"/>
              <a:ea typeface="Lato"/>
              <a:cs typeface="Lato"/>
              <a:sym typeface="Lato"/>
            </a:endParaRPr>
          </a:p>
          <a:p>
            <a:pPr algn="ctr"/>
            <a:r>
              <a:rPr lang="en" sz="1600">
                <a:latin typeface="Lato"/>
                <a:ea typeface="Lato"/>
                <a:cs typeface="Lato"/>
                <a:sym typeface="Lato"/>
              </a:rPr>
              <a:t>Transitional Kindergarten Expansion </a:t>
            </a:r>
            <a:endParaRPr sz="1600">
              <a:latin typeface="Lato"/>
              <a:ea typeface="Lato"/>
              <a:cs typeface="Lato"/>
              <a:sym typeface="Lato"/>
            </a:endParaRPr>
          </a:p>
          <a:p>
            <a:pPr algn="ctr"/>
            <a:endParaRPr sz="1600">
              <a:latin typeface="Lato"/>
              <a:ea typeface="Lato"/>
              <a:cs typeface="Lato"/>
              <a:sym typeface="Lato"/>
            </a:endParaRPr>
          </a:p>
          <a:p>
            <a:pPr algn="ctr"/>
            <a:r>
              <a:rPr lang="en" sz="1600">
                <a:latin typeface="Lato"/>
                <a:ea typeface="Lato"/>
                <a:cs typeface="Lato"/>
                <a:sym typeface="Lato"/>
              </a:rPr>
              <a:t>Preschool and Childcare</a:t>
            </a:r>
            <a:endParaRPr sz="1600">
              <a:latin typeface="Lato"/>
              <a:ea typeface="Lato"/>
              <a:cs typeface="Lato"/>
              <a:sym typeface="Lato"/>
            </a:endParaRPr>
          </a:p>
        </p:txBody>
      </p:sp>
      <p:sp>
        <p:nvSpPr>
          <p:cNvPr id="303" name="Google Shape;303;p19"/>
          <p:cNvSpPr/>
          <p:nvPr/>
        </p:nvSpPr>
        <p:spPr>
          <a:xfrm>
            <a:off x="3259800" y="3207199"/>
            <a:ext cx="2753600" cy="3074000"/>
          </a:xfrm>
          <a:prstGeom prst="roundRect">
            <a:avLst>
              <a:gd name="adj" fmla="val 16667"/>
            </a:avLst>
          </a:prstGeom>
          <a:solidFill>
            <a:schemeClr val="lt1"/>
          </a:solidFill>
          <a:ln w="9525" cap="flat" cmpd="sng">
            <a:solidFill>
              <a:srgbClr val="E5763A"/>
            </a:solidFill>
            <a:prstDash val="solid"/>
            <a:round/>
            <a:headEnd type="none" w="sm" len="sm"/>
            <a:tailEnd type="none" w="sm" len="sm"/>
          </a:ln>
          <a:effectLst>
            <a:outerShdw blurRad="57150" algn="bl" rotWithShape="0">
              <a:srgbClr val="E5763A">
                <a:alpha val="50000"/>
              </a:srgbClr>
            </a:outerShdw>
          </a:effectLst>
        </p:spPr>
        <p:txBody>
          <a:bodyPr spcFirstLastPara="1" wrap="square" lIns="121900" tIns="121900" rIns="121900" bIns="121900" anchor="t" anchorCtr="0">
            <a:noAutofit/>
          </a:bodyPr>
          <a:lstStyle/>
          <a:p>
            <a:pPr algn="ctr"/>
            <a:r>
              <a:rPr lang="en" sz="1600">
                <a:latin typeface="Lato"/>
                <a:ea typeface="Lato"/>
                <a:cs typeface="Lato"/>
                <a:sym typeface="Lato"/>
              </a:rPr>
              <a:t>CalHOPE</a:t>
            </a:r>
            <a:endParaRPr sz="1600">
              <a:latin typeface="Lato"/>
              <a:ea typeface="Lato"/>
              <a:cs typeface="Lato"/>
              <a:sym typeface="Lato"/>
            </a:endParaRPr>
          </a:p>
          <a:p>
            <a:pPr algn="ctr"/>
            <a:endParaRPr sz="1600">
              <a:latin typeface="Lato"/>
              <a:ea typeface="Lato"/>
              <a:cs typeface="Lato"/>
              <a:sym typeface="Lato"/>
            </a:endParaRPr>
          </a:p>
          <a:p>
            <a:pPr algn="ctr"/>
            <a:r>
              <a:rPr lang="en" sz="1600">
                <a:latin typeface="Lato"/>
                <a:ea typeface="Lato"/>
                <a:cs typeface="Lato"/>
                <a:sym typeface="Lato"/>
              </a:rPr>
              <a:t>Behavioral Health Workforce</a:t>
            </a:r>
            <a:endParaRPr sz="1600">
              <a:latin typeface="Lato"/>
              <a:ea typeface="Lato"/>
              <a:cs typeface="Lato"/>
              <a:sym typeface="Lato"/>
            </a:endParaRPr>
          </a:p>
          <a:p>
            <a:pPr algn="ctr"/>
            <a:endParaRPr sz="1600">
              <a:latin typeface="Lato"/>
              <a:ea typeface="Lato"/>
              <a:cs typeface="Lato"/>
              <a:sym typeface="Lato"/>
            </a:endParaRPr>
          </a:p>
          <a:p>
            <a:pPr algn="ctr"/>
            <a:r>
              <a:rPr lang="en" sz="1600">
                <a:latin typeface="Lato"/>
                <a:ea typeface="Lato"/>
                <a:cs typeface="Lato"/>
                <a:sym typeface="Lato"/>
              </a:rPr>
              <a:t>Educator Effectiveness Block Grant </a:t>
            </a:r>
          </a:p>
          <a:p>
            <a:pPr algn="ctr"/>
            <a:endParaRPr lang="en" sz="1600">
              <a:latin typeface="Lato"/>
              <a:ea typeface="Lato"/>
              <a:cs typeface="Lato"/>
            </a:endParaRPr>
          </a:p>
          <a:p>
            <a:pPr algn="ctr"/>
            <a:r>
              <a:rPr lang="en" sz="1600">
                <a:latin typeface="Lato"/>
                <a:ea typeface="Lato"/>
                <a:cs typeface="Lato"/>
                <a:sym typeface="Lato"/>
              </a:rPr>
              <a:t>Anti-Bias Education </a:t>
            </a:r>
            <a:endParaRPr sz="1600">
              <a:latin typeface="Lato"/>
              <a:ea typeface="Lato"/>
              <a:cs typeface="Lato"/>
              <a:sym typeface="Lato"/>
            </a:endParaRPr>
          </a:p>
        </p:txBody>
      </p:sp>
      <p:sp>
        <p:nvSpPr>
          <p:cNvPr id="304" name="Google Shape;304;p19"/>
          <p:cNvSpPr/>
          <p:nvPr/>
        </p:nvSpPr>
        <p:spPr>
          <a:xfrm>
            <a:off x="6150567" y="3207199"/>
            <a:ext cx="2753600" cy="3074000"/>
          </a:xfrm>
          <a:prstGeom prst="roundRect">
            <a:avLst>
              <a:gd name="adj" fmla="val 16667"/>
            </a:avLst>
          </a:prstGeom>
          <a:solidFill>
            <a:schemeClr val="lt1"/>
          </a:solidFill>
          <a:ln w="9525" cap="flat" cmpd="sng">
            <a:solidFill>
              <a:srgbClr val="097691"/>
            </a:solidFill>
            <a:prstDash val="solid"/>
            <a:round/>
            <a:headEnd type="none" w="sm" len="sm"/>
            <a:tailEnd type="none" w="sm" len="sm"/>
          </a:ln>
          <a:effectLst>
            <a:outerShdw blurRad="57150" algn="bl" rotWithShape="0">
              <a:srgbClr val="097691">
                <a:alpha val="50000"/>
              </a:srgbClr>
            </a:outerShdw>
          </a:effectLst>
        </p:spPr>
        <p:txBody>
          <a:bodyPr spcFirstLastPara="1" wrap="square" lIns="121900" tIns="121900" rIns="121900" bIns="121900" anchor="t" anchorCtr="0">
            <a:noAutofit/>
          </a:bodyPr>
          <a:lstStyle/>
          <a:p>
            <a:pPr algn="ctr"/>
            <a:r>
              <a:rPr lang="en" sz="1500">
                <a:latin typeface="Lato"/>
                <a:ea typeface="Lato"/>
                <a:cs typeface="Lato"/>
                <a:sym typeface="Lato"/>
              </a:rPr>
              <a:t>Mental Health Student Services Act</a:t>
            </a:r>
            <a:endParaRPr sz="1500">
              <a:latin typeface="Lato"/>
              <a:ea typeface="Lato"/>
              <a:cs typeface="Lato"/>
              <a:sym typeface="Lato"/>
            </a:endParaRPr>
          </a:p>
          <a:p>
            <a:pPr algn="ctr"/>
            <a:endParaRPr sz="1533">
              <a:latin typeface="Lato"/>
              <a:ea typeface="Lato"/>
              <a:cs typeface="Lato"/>
              <a:sym typeface="Lato"/>
            </a:endParaRPr>
          </a:p>
          <a:p>
            <a:pPr algn="ctr"/>
            <a:r>
              <a:rPr lang="en" sz="1500">
                <a:latin typeface="Lato"/>
                <a:ea typeface="Lato"/>
                <a:cs typeface="Lato"/>
                <a:sym typeface="Lato"/>
              </a:rPr>
              <a:t>CalAIM</a:t>
            </a:r>
            <a:endParaRPr sz="1500">
              <a:latin typeface="Lato"/>
              <a:ea typeface="Lato"/>
              <a:cs typeface="Lato"/>
              <a:sym typeface="Lato"/>
            </a:endParaRPr>
          </a:p>
          <a:p>
            <a:pPr algn="ctr"/>
            <a:endParaRPr sz="1533">
              <a:latin typeface="Lato"/>
              <a:ea typeface="Lato"/>
              <a:cs typeface="Lato"/>
              <a:sym typeface="Lato"/>
            </a:endParaRPr>
          </a:p>
          <a:p>
            <a:pPr algn="ctr"/>
            <a:r>
              <a:rPr lang="en" sz="1500">
                <a:latin typeface="Lato"/>
                <a:ea typeface="Lato"/>
                <a:cs typeface="Lato"/>
                <a:sym typeface="Lato"/>
              </a:rPr>
              <a:t>Student Behavioral Health Incentive Program</a:t>
            </a:r>
            <a:endParaRPr sz="1500">
              <a:latin typeface="Lato"/>
              <a:ea typeface="Lato"/>
              <a:cs typeface="Lato"/>
              <a:sym typeface="Lato"/>
            </a:endParaRPr>
          </a:p>
          <a:p>
            <a:pPr algn="ctr"/>
            <a:endParaRPr sz="1533">
              <a:latin typeface="Lato"/>
              <a:ea typeface="Lato"/>
              <a:cs typeface="Lato"/>
              <a:sym typeface="Lato"/>
            </a:endParaRPr>
          </a:p>
          <a:p>
            <a:pPr algn="ctr"/>
            <a:r>
              <a:rPr lang="en" sz="1500">
                <a:latin typeface="Lato"/>
                <a:ea typeface="Lato"/>
                <a:cs typeface="Lato"/>
                <a:sym typeface="Lato"/>
              </a:rPr>
              <a:t>Transportation </a:t>
            </a:r>
            <a:endParaRPr sz="1533">
              <a:latin typeface="Lato"/>
              <a:ea typeface="Lato"/>
              <a:cs typeface="Lato"/>
              <a:sym typeface="Lato"/>
            </a:endParaRPr>
          </a:p>
          <a:p>
            <a:pPr algn="ctr"/>
            <a:endParaRPr sz="1533">
              <a:latin typeface="Lato"/>
              <a:ea typeface="Lato"/>
              <a:cs typeface="Lato"/>
              <a:sym typeface="Lato"/>
            </a:endParaRPr>
          </a:p>
          <a:p>
            <a:pPr algn="ctr"/>
            <a:r>
              <a:rPr lang="en" sz="1500">
                <a:latin typeface="Lato"/>
                <a:ea typeface="Lato"/>
                <a:cs typeface="Lato"/>
                <a:sym typeface="Lato"/>
              </a:rPr>
              <a:t>Universal Meals</a:t>
            </a:r>
            <a:endParaRPr sz="1500">
              <a:latin typeface="Lato"/>
              <a:ea typeface="Lato"/>
              <a:cs typeface="Lato"/>
              <a:sym typeface="Lato"/>
            </a:endParaRPr>
          </a:p>
          <a:p>
            <a:endParaRPr sz="1600">
              <a:latin typeface="Lato"/>
              <a:ea typeface="Lato"/>
              <a:cs typeface="Lato"/>
              <a:sym typeface="Lato"/>
            </a:endParaRPr>
          </a:p>
        </p:txBody>
      </p:sp>
      <p:sp>
        <p:nvSpPr>
          <p:cNvPr id="305" name="Google Shape;305;p19"/>
          <p:cNvSpPr/>
          <p:nvPr/>
        </p:nvSpPr>
        <p:spPr>
          <a:xfrm>
            <a:off x="9041300" y="3207199"/>
            <a:ext cx="2753600" cy="3074000"/>
          </a:xfrm>
          <a:prstGeom prst="roundRect">
            <a:avLst>
              <a:gd name="adj" fmla="val 16667"/>
            </a:avLst>
          </a:prstGeom>
          <a:solidFill>
            <a:schemeClr val="lt1"/>
          </a:solidFill>
          <a:ln w="9525" cap="flat" cmpd="sng">
            <a:solidFill>
              <a:srgbClr val="F5BB4C"/>
            </a:solidFill>
            <a:prstDash val="solid"/>
            <a:round/>
            <a:headEnd type="none" w="sm" len="sm"/>
            <a:tailEnd type="none" w="sm" len="sm"/>
          </a:ln>
          <a:effectLst>
            <a:outerShdw blurRad="57150" algn="bl" rotWithShape="0">
              <a:srgbClr val="F5BB4C">
                <a:alpha val="50000"/>
              </a:srgbClr>
            </a:outerShdw>
          </a:effectLst>
        </p:spPr>
        <p:txBody>
          <a:bodyPr spcFirstLastPara="1" wrap="square" lIns="121900" tIns="121900" rIns="121900" bIns="121900" anchor="t" anchorCtr="0">
            <a:noAutofit/>
          </a:bodyPr>
          <a:lstStyle/>
          <a:p>
            <a:pPr algn="ctr"/>
            <a:r>
              <a:rPr lang="en" sz="1600">
                <a:latin typeface="Lato"/>
                <a:ea typeface="Lato"/>
                <a:cs typeface="Lato"/>
                <a:sym typeface="Lato"/>
              </a:rPr>
              <a:t>Community Engagement Initiative </a:t>
            </a:r>
            <a:endParaRPr sz="1600">
              <a:latin typeface="Lato"/>
              <a:ea typeface="Lato"/>
              <a:cs typeface="Lato"/>
              <a:sym typeface="Lato"/>
            </a:endParaRPr>
          </a:p>
          <a:p>
            <a:pPr algn="ctr"/>
            <a:endParaRPr sz="1600">
              <a:latin typeface="Lato"/>
              <a:ea typeface="Lato"/>
              <a:cs typeface="Lato"/>
              <a:sym typeface="Lato"/>
            </a:endParaRPr>
          </a:p>
          <a:p>
            <a:pPr algn="ctr"/>
            <a:r>
              <a:rPr lang="en" sz="1600">
                <a:latin typeface="Lato"/>
                <a:ea typeface="Lato"/>
                <a:cs typeface="Lato"/>
                <a:sym typeface="Lato"/>
              </a:rPr>
              <a:t>School Climate Survey </a:t>
            </a:r>
            <a:endParaRPr sz="1600">
              <a:latin typeface="Lato"/>
              <a:ea typeface="Lato"/>
              <a:cs typeface="Lato"/>
              <a:sym typeface="Lato"/>
            </a:endParaRPr>
          </a:p>
          <a:p>
            <a:pPr algn="ctr"/>
            <a:endParaRPr sz="1600">
              <a:latin typeface="Lato"/>
              <a:ea typeface="Lato"/>
              <a:cs typeface="Lato"/>
              <a:sym typeface="Lato"/>
            </a:endParaRPr>
          </a:p>
          <a:p>
            <a:pPr algn="ctr"/>
            <a:r>
              <a:rPr lang="en" sz="1600">
                <a:latin typeface="Lato"/>
                <a:ea typeface="Lato"/>
                <a:cs typeface="Lato"/>
                <a:sym typeface="Lato"/>
              </a:rPr>
              <a:t>Alternative Dispute Resolution &amp; Family Empowerment Centers</a:t>
            </a:r>
            <a:endParaRPr sz="1600">
              <a:latin typeface="Lato"/>
              <a:ea typeface="Lato"/>
              <a:cs typeface="Lato"/>
              <a:sym typeface="Lato"/>
            </a:endParaRPr>
          </a:p>
        </p:txBody>
      </p:sp>
    </p:spTree>
    <p:extLst>
      <p:ext uri="{BB962C8B-B14F-4D97-AF65-F5344CB8AC3E}">
        <p14:creationId xmlns:p14="http://schemas.microsoft.com/office/powerpoint/2010/main" val="3751784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8"/>
          <p:cNvSpPr txBox="1">
            <a:spLocks noGrp="1"/>
          </p:cNvSpPr>
          <p:nvPr>
            <p:ph type="title"/>
          </p:nvPr>
        </p:nvSpPr>
        <p:spPr>
          <a:xfrm>
            <a:off x="415600" y="-16233"/>
            <a:ext cx="11360800" cy="763600"/>
          </a:xfrm>
          <a:prstGeom prst="rect">
            <a:avLst/>
          </a:prstGeom>
          <a:noFill/>
          <a:ln>
            <a:noFill/>
          </a:ln>
        </p:spPr>
        <p:txBody>
          <a:bodyPr spcFirstLastPara="1" wrap="square" lIns="121900" tIns="121900" rIns="121900" bIns="121900" anchor="t" anchorCtr="0">
            <a:noAutofit/>
          </a:bodyPr>
          <a:lstStyle/>
          <a:p>
            <a:pPr algn="ctr">
              <a:buSzPts val="3111"/>
            </a:pPr>
            <a:r>
              <a:rPr lang="en" sz="4000"/>
              <a:t>CCSPP Cohort 2 Update </a:t>
            </a:r>
            <a:endParaRPr sz="4000"/>
          </a:p>
        </p:txBody>
      </p:sp>
      <p:sp>
        <p:nvSpPr>
          <p:cNvPr id="258" name="Google Shape;258;p18"/>
          <p:cNvSpPr txBox="1">
            <a:spLocks noGrp="1"/>
          </p:cNvSpPr>
          <p:nvPr>
            <p:ph type="sldNum" idx="12"/>
          </p:nvPr>
        </p:nvSpPr>
        <p:spPr>
          <a:xfrm>
            <a:off x="11785136" y="6407933"/>
            <a:ext cx="363600" cy="430800"/>
          </a:xfrm>
          <a:prstGeom prst="rect">
            <a:avLst/>
          </a:prstGeom>
          <a:noFill/>
          <a:ln>
            <a:noFill/>
          </a:ln>
        </p:spPr>
        <p:txBody>
          <a:bodyPr spcFirstLastPara="1" wrap="square" lIns="121900" tIns="121900" rIns="121900" bIns="121900" anchor="ctr" anchorCtr="0">
            <a:noAutofit/>
          </a:bodyPr>
          <a:lstStyle/>
          <a:p>
            <a:pPr algn="r"/>
            <a:fld id="{00000000-1234-1234-1234-123412341234}" type="slidenum">
              <a:rPr lang="en"/>
              <a:pPr algn="r"/>
              <a:t>9</a:t>
            </a:fld>
            <a:endParaRPr/>
          </a:p>
        </p:txBody>
      </p:sp>
      <p:sp>
        <p:nvSpPr>
          <p:cNvPr id="259" name="Google Shape;259;p18"/>
          <p:cNvSpPr/>
          <p:nvPr/>
        </p:nvSpPr>
        <p:spPr>
          <a:xfrm>
            <a:off x="0" y="1838216"/>
            <a:ext cx="12192000" cy="3806400"/>
          </a:xfrm>
          <a:prstGeom prst="rect">
            <a:avLst/>
          </a:prstGeom>
          <a:solidFill>
            <a:srgbClr val="D0E0E3"/>
          </a:solidFill>
          <a:ln>
            <a:noFill/>
          </a:ln>
        </p:spPr>
        <p:txBody>
          <a:bodyPr spcFirstLastPara="1" wrap="square" lIns="121900" tIns="121900" rIns="121900" bIns="121900" anchor="ctr" anchorCtr="0">
            <a:noAutofit/>
          </a:bodyPr>
          <a:lstStyle/>
          <a:p>
            <a:endParaRPr sz="2533"/>
          </a:p>
        </p:txBody>
      </p:sp>
      <p:cxnSp>
        <p:nvCxnSpPr>
          <p:cNvPr id="260" name="Google Shape;260;p18"/>
          <p:cNvCxnSpPr/>
          <p:nvPr/>
        </p:nvCxnSpPr>
        <p:spPr>
          <a:xfrm rot="10800000">
            <a:off x="8509760" y="1281800"/>
            <a:ext cx="0" cy="1730800"/>
          </a:xfrm>
          <a:prstGeom prst="straightConnector1">
            <a:avLst/>
          </a:prstGeom>
          <a:noFill/>
          <a:ln w="9525" cap="flat" cmpd="sng">
            <a:solidFill>
              <a:srgbClr val="0097A7"/>
            </a:solidFill>
            <a:prstDash val="solid"/>
            <a:round/>
            <a:headEnd type="none" w="med" len="med"/>
            <a:tailEnd type="none" w="med" len="med"/>
          </a:ln>
        </p:spPr>
      </p:cxnSp>
      <p:pic>
        <p:nvPicPr>
          <p:cNvPr id="261" name="Google Shape;261;p18"/>
          <p:cNvPicPr preferRelativeResize="0"/>
          <p:nvPr/>
        </p:nvPicPr>
        <p:blipFill rotWithShape="1">
          <a:blip r:embed="rId3">
            <a:alphaModFix amt="15000"/>
          </a:blip>
          <a:srcRect l="158" t="33047" r="6566" b="28123"/>
          <a:stretch/>
        </p:blipFill>
        <p:spPr>
          <a:xfrm>
            <a:off x="-43266" y="1838233"/>
            <a:ext cx="12192004" cy="3806331"/>
          </a:xfrm>
          <a:prstGeom prst="rect">
            <a:avLst/>
          </a:prstGeom>
          <a:noFill/>
          <a:ln>
            <a:noFill/>
          </a:ln>
        </p:spPr>
      </p:pic>
      <p:cxnSp>
        <p:nvCxnSpPr>
          <p:cNvPr id="262" name="Google Shape;262;p18"/>
          <p:cNvCxnSpPr/>
          <p:nvPr/>
        </p:nvCxnSpPr>
        <p:spPr>
          <a:xfrm rot="10800000">
            <a:off x="10803660" y="1231159"/>
            <a:ext cx="0" cy="2291200"/>
          </a:xfrm>
          <a:prstGeom prst="straightConnector1">
            <a:avLst/>
          </a:prstGeom>
          <a:noFill/>
          <a:ln w="9525" cap="flat" cmpd="sng">
            <a:solidFill>
              <a:srgbClr val="097691"/>
            </a:solidFill>
            <a:prstDash val="solid"/>
            <a:round/>
            <a:headEnd type="none" w="med" len="med"/>
            <a:tailEnd type="none" w="med" len="med"/>
          </a:ln>
        </p:spPr>
      </p:cxnSp>
      <p:sp>
        <p:nvSpPr>
          <p:cNvPr id="263" name="Google Shape;263;p18"/>
          <p:cNvSpPr/>
          <p:nvPr/>
        </p:nvSpPr>
        <p:spPr>
          <a:xfrm>
            <a:off x="9468400" y="2832567"/>
            <a:ext cx="2680400" cy="1519200"/>
          </a:xfrm>
          <a:prstGeom prst="rect">
            <a:avLst/>
          </a:prstGeom>
          <a:solidFill>
            <a:srgbClr val="FFFFFF"/>
          </a:solidFill>
          <a:ln w="9525" cap="flat" cmpd="sng">
            <a:solidFill>
              <a:srgbClr val="097691"/>
            </a:solidFill>
            <a:prstDash val="solid"/>
            <a:round/>
            <a:headEnd type="none" w="sm" len="sm"/>
            <a:tailEnd type="none" w="sm" len="sm"/>
          </a:ln>
        </p:spPr>
        <p:txBody>
          <a:bodyPr spcFirstLastPara="1" wrap="square" lIns="121900" tIns="121900" rIns="121900" bIns="121900" anchor="ctr" anchorCtr="0">
            <a:noAutofit/>
          </a:bodyPr>
          <a:lstStyle/>
          <a:p>
            <a:pPr marL="121917" algn="ctr"/>
            <a:r>
              <a:rPr lang="en" sz="2133">
                <a:latin typeface="Montserrat"/>
                <a:ea typeface="Montserrat"/>
                <a:cs typeface="Montserrat"/>
                <a:sym typeface="Montserrat"/>
              </a:rPr>
              <a:t>Implementation </a:t>
            </a:r>
            <a:endParaRPr sz="2133">
              <a:latin typeface="Montserrat"/>
              <a:ea typeface="Montserrat"/>
              <a:cs typeface="Montserrat"/>
              <a:sym typeface="Montserrat"/>
            </a:endParaRPr>
          </a:p>
          <a:p>
            <a:pPr marL="121917" algn="ctr"/>
            <a:r>
              <a:rPr lang="en" sz="2133">
                <a:latin typeface="Montserrat"/>
                <a:ea typeface="Montserrat"/>
                <a:cs typeface="Montserrat"/>
                <a:sym typeface="Montserrat"/>
              </a:rPr>
              <a:t>Grant </a:t>
            </a:r>
            <a:endParaRPr sz="2133">
              <a:latin typeface="Montserrat"/>
              <a:ea typeface="Montserrat"/>
              <a:cs typeface="Montserrat"/>
              <a:sym typeface="Montserrat"/>
            </a:endParaRPr>
          </a:p>
          <a:p>
            <a:pPr marL="121917" algn="ctr"/>
            <a:r>
              <a:rPr lang="en" sz="2133">
                <a:latin typeface="Montserrat"/>
                <a:ea typeface="Montserrat"/>
                <a:cs typeface="Montserrat"/>
                <a:sym typeface="Montserrat"/>
              </a:rPr>
              <a:t>Approval</a:t>
            </a:r>
            <a:r>
              <a:rPr lang="en" sz="2267">
                <a:latin typeface="Montserrat"/>
                <a:ea typeface="Montserrat"/>
                <a:cs typeface="Montserrat"/>
                <a:sym typeface="Montserrat"/>
              </a:rPr>
              <a:t> </a:t>
            </a:r>
            <a:endParaRPr sz="2267"/>
          </a:p>
        </p:txBody>
      </p:sp>
      <p:cxnSp>
        <p:nvCxnSpPr>
          <p:cNvPr id="264" name="Google Shape;264;p18"/>
          <p:cNvCxnSpPr/>
          <p:nvPr/>
        </p:nvCxnSpPr>
        <p:spPr>
          <a:xfrm rot="10800000">
            <a:off x="1240901" y="1071448"/>
            <a:ext cx="0" cy="3102400"/>
          </a:xfrm>
          <a:prstGeom prst="straightConnector1">
            <a:avLst/>
          </a:prstGeom>
          <a:noFill/>
          <a:ln w="9525" cap="flat" cmpd="sng">
            <a:solidFill>
              <a:srgbClr val="0097A7"/>
            </a:solidFill>
            <a:prstDash val="solid"/>
            <a:round/>
            <a:headEnd type="none" w="med" len="med"/>
            <a:tailEnd type="none" w="med" len="med"/>
          </a:ln>
        </p:spPr>
      </p:cxnSp>
      <p:cxnSp>
        <p:nvCxnSpPr>
          <p:cNvPr id="265" name="Google Shape;265;p18"/>
          <p:cNvCxnSpPr/>
          <p:nvPr/>
        </p:nvCxnSpPr>
        <p:spPr>
          <a:xfrm rot="10800000">
            <a:off x="6232508" y="1111044"/>
            <a:ext cx="0" cy="3316800"/>
          </a:xfrm>
          <a:prstGeom prst="straightConnector1">
            <a:avLst/>
          </a:prstGeom>
          <a:noFill/>
          <a:ln w="9525" cap="flat" cmpd="sng">
            <a:solidFill>
              <a:srgbClr val="00758F"/>
            </a:solidFill>
            <a:prstDash val="solid"/>
            <a:round/>
            <a:headEnd type="none" w="med" len="med"/>
            <a:tailEnd type="none" w="med" len="med"/>
          </a:ln>
        </p:spPr>
      </p:cxnSp>
      <p:sp>
        <p:nvSpPr>
          <p:cNvPr id="266" name="Google Shape;266;p18"/>
          <p:cNvSpPr/>
          <p:nvPr/>
        </p:nvSpPr>
        <p:spPr>
          <a:xfrm>
            <a:off x="57184" y="891200"/>
            <a:ext cx="2715200" cy="506000"/>
          </a:xfrm>
          <a:prstGeom prst="chevron">
            <a:avLst>
              <a:gd name="adj" fmla="val 50000"/>
            </a:avLst>
          </a:prstGeom>
          <a:solidFill>
            <a:srgbClr val="00758F"/>
          </a:solidFill>
          <a:ln>
            <a:noFill/>
          </a:ln>
        </p:spPr>
        <p:txBody>
          <a:bodyPr spcFirstLastPara="1" wrap="square" lIns="121900" tIns="121900" rIns="121900" bIns="121900" anchor="ctr" anchorCtr="0">
            <a:noAutofit/>
          </a:bodyPr>
          <a:lstStyle/>
          <a:p>
            <a:pPr algn="ctr"/>
            <a:r>
              <a:rPr lang="en" sz="1733" b="1">
                <a:solidFill>
                  <a:srgbClr val="FFFFFF"/>
                </a:solidFill>
                <a:latin typeface="Montserrat"/>
                <a:ea typeface="Montserrat"/>
                <a:cs typeface="Montserrat"/>
                <a:sym typeface="Montserrat"/>
              </a:rPr>
              <a:t>NOVEMBER 2022</a:t>
            </a:r>
            <a:endParaRPr sz="1733" b="1">
              <a:solidFill>
                <a:srgbClr val="FFFFFF"/>
              </a:solidFill>
              <a:latin typeface="Montserrat"/>
              <a:ea typeface="Montserrat"/>
              <a:cs typeface="Montserrat"/>
              <a:sym typeface="Montserrat"/>
            </a:endParaRPr>
          </a:p>
        </p:txBody>
      </p:sp>
      <p:sp>
        <p:nvSpPr>
          <p:cNvPr id="267" name="Google Shape;267;p18"/>
          <p:cNvSpPr/>
          <p:nvPr/>
        </p:nvSpPr>
        <p:spPr>
          <a:xfrm>
            <a:off x="5461332" y="891200"/>
            <a:ext cx="2578400" cy="506000"/>
          </a:xfrm>
          <a:prstGeom prst="chevron">
            <a:avLst>
              <a:gd name="adj" fmla="val 50000"/>
            </a:avLst>
          </a:prstGeom>
          <a:solidFill>
            <a:srgbClr val="00758F"/>
          </a:solidFill>
          <a:ln>
            <a:noFill/>
          </a:ln>
        </p:spPr>
        <p:txBody>
          <a:bodyPr spcFirstLastPara="1" wrap="square" lIns="121900" tIns="121900" rIns="121900" bIns="121900" anchor="ctr" anchorCtr="0">
            <a:noAutofit/>
          </a:bodyPr>
          <a:lstStyle/>
          <a:p>
            <a:pPr algn="ctr"/>
            <a:r>
              <a:rPr lang="en" sz="1733" b="1">
                <a:solidFill>
                  <a:srgbClr val="FFFFFF"/>
                </a:solidFill>
                <a:latin typeface="Montserrat"/>
                <a:ea typeface="Montserrat"/>
                <a:cs typeface="Montserrat"/>
                <a:sym typeface="Montserrat"/>
              </a:rPr>
              <a:t>JANUARY 2023</a:t>
            </a:r>
            <a:r>
              <a:rPr lang="en" sz="1600" b="1">
                <a:solidFill>
                  <a:srgbClr val="FFFFFF"/>
                </a:solidFill>
                <a:latin typeface="Montserrat"/>
                <a:ea typeface="Montserrat"/>
                <a:cs typeface="Montserrat"/>
                <a:sym typeface="Montserrat"/>
              </a:rPr>
              <a:t> </a:t>
            </a:r>
            <a:endParaRPr sz="1600" b="1">
              <a:solidFill>
                <a:srgbClr val="FFFFFF"/>
              </a:solidFill>
              <a:latin typeface="Montserrat"/>
              <a:ea typeface="Montserrat"/>
              <a:cs typeface="Montserrat"/>
              <a:sym typeface="Montserrat"/>
            </a:endParaRPr>
          </a:p>
        </p:txBody>
      </p:sp>
      <p:sp>
        <p:nvSpPr>
          <p:cNvPr id="268" name="Google Shape;268;p18"/>
          <p:cNvSpPr/>
          <p:nvPr/>
        </p:nvSpPr>
        <p:spPr>
          <a:xfrm>
            <a:off x="8021616" y="891200"/>
            <a:ext cx="2261600" cy="506000"/>
          </a:xfrm>
          <a:prstGeom prst="chevron">
            <a:avLst>
              <a:gd name="adj" fmla="val 50000"/>
            </a:avLst>
          </a:prstGeom>
          <a:solidFill>
            <a:srgbClr val="0097A7"/>
          </a:solidFill>
          <a:ln>
            <a:noFill/>
          </a:ln>
        </p:spPr>
        <p:txBody>
          <a:bodyPr spcFirstLastPara="1" wrap="square" lIns="121900" tIns="121900" rIns="121900" bIns="121900" anchor="ctr" anchorCtr="0">
            <a:noAutofit/>
          </a:bodyPr>
          <a:lstStyle/>
          <a:p>
            <a:pPr algn="ctr"/>
            <a:r>
              <a:rPr lang="en" sz="1733" b="1">
                <a:solidFill>
                  <a:srgbClr val="FFFFFF"/>
                </a:solidFill>
                <a:latin typeface="Montserrat"/>
                <a:ea typeface="Montserrat"/>
                <a:cs typeface="Montserrat"/>
                <a:sym typeface="Montserrat"/>
              </a:rPr>
              <a:t>MARCH 2023</a:t>
            </a:r>
            <a:endParaRPr sz="1733" b="1">
              <a:solidFill>
                <a:srgbClr val="FFFFFF"/>
              </a:solidFill>
              <a:latin typeface="Montserrat"/>
              <a:ea typeface="Montserrat"/>
              <a:cs typeface="Montserrat"/>
              <a:sym typeface="Montserrat"/>
            </a:endParaRPr>
          </a:p>
        </p:txBody>
      </p:sp>
      <p:sp>
        <p:nvSpPr>
          <p:cNvPr id="269" name="Google Shape;269;p18"/>
          <p:cNvSpPr/>
          <p:nvPr/>
        </p:nvSpPr>
        <p:spPr>
          <a:xfrm>
            <a:off x="10262767" y="891200"/>
            <a:ext cx="1921200" cy="506000"/>
          </a:xfrm>
          <a:prstGeom prst="chevron">
            <a:avLst>
              <a:gd name="adj" fmla="val 50000"/>
            </a:avLst>
          </a:prstGeom>
          <a:solidFill>
            <a:srgbClr val="00758F"/>
          </a:solidFill>
          <a:ln>
            <a:noFill/>
          </a:ln>
        </p:spPr>
        <p:txBody>
          <a:bodyPr spcFirstLastPara="1" wrap="square" lIns="121900" tIns="121900" rIns="121900" bIns="121900" anchor="ctr" anchorCtr="0">
            <a:noAutofit/>
          </a:bodyPr>
          <a:lstStyle/>
          <a:p>
            <a:pPr algn="ctr"/>
            <a:r>
              <a:rPr lang="en" sz="1733" b="1">
                <a:solidFill>
                  <a:srgbClr val="FFFFFF"/>
                </a:solidFill>
                <a:latin typeface="Montserrat"/>
                <a:ea typeface="Montserrat"/>
                <a:cs typeface="Montserrat"/>
                <a:sym typeface="Montserrat"/>
              </a:rPr>
              <a:t>MAY 2023</a:t>
            </a:r>
            <a:endParaRPr sz="1733" b="1">
              <a:solidFill>
                <a:srgbClr val="FFFFFF"/>
              </a:solidFill>
              <a:latin typeface="Montserrat"/>
              <a:ea typeface="Montserrat"/>
              <a:cs typeface="Montserrat"/>
              <a:sym typeface="Montserrat"/>
            </a:endParaRPr>
          </a:p>
        </p:txBody>
      </p:sp>
      <p:sp>
        <p:nvSpPr>
          <p:cNvPr id="270" name="Google Shape;270;p18"/>
          <p:cNvSpPr/>
          <p:nvPr/>
        </p:nvSpPr>
        <p:spPr>
          <a:xfrm>
            <a:off x="123133" y="2650768"/>
            <a:ext cx="2261600" cy="2092400"/>
          </a:xfrm>
          <a:prstGeom prst="rect">
            <a:avLst/>
          </a:prstGeom>
          <a:solidFill>
            <a:srgbClr val="FFFFFF"/>
          </a:solidFill>
          <a:ln w="9525" cap="flat" cmpd="sng">
            <a:solidFill>
              <a:srgbClr val="0097A7"/>
            </a:solidFill>
            <a:prstDash val="solid"/>
            <a:round/>
            <a:headEnd type="none" w="sm" len="sm"/>
            <a:tailEnd type="none" w="sm" len="sm"/>
          </a:ln>
        </p:spPr>
        <p:txBody>
          <a:bodyPr spcFirstLastPara="1" wrap="square" lIns="121900" tIns="121900" rIns="121900" bIns="121900" anchor="ctr" anchorCtr="0">
            <a:noAutofit/>
          </a:bodyPr>
          <a:lstStyle/>
          <a:p>
            <a:pPr algn="ctr">
              <a:buSzPts val="1100"/>
            </a:pPr>
            <a:r>
              <a:rPr lang="en" sz="2133">
                <a:latin typeface="Montserrat"/>
                <a:ea typeface="Montserrat"/>
                <a:cs typeface="Montserrat"/>
                <a:sym typeface="Montserrat"/>
              </a:rPr>
              <a:t>Planning Grant RFA Released</a:t>
            </a:r>
            <a:endParaRPr sz="2267">
              <a:latin typeface="Montserrat"/>
              <a:ea typeface="Montserrat"/>
              <a:cs typeface="Montserrat"/>
              <a:sym typeface="Montserrat"/>
            </a:endParaRPr>
          </a:p>
        </p:txBody>
      </p:sp>
      <p:sp>
        <p:nvSpPr>
          <p:cNvPr id="271" name="Google Shape;271;p18"/>
          <p:cNvSpPr/>
          <p:nvPr/>
        </p:nvSpPr>
        <p:spPr>
          <a:xfrm>
            <a:off x="4841143" y="2952865"/>
            <a:ext cx="2578400" cy="1505200"/>
          </a:xfrm>
          <a:prstGeom prst="rect">
            <a:avLst/>
          </a:prstGeom>
          <a:solidFill>
            <a:srgbClr val="FFFFFF"/>
          </a:solidFill>
          <a:ln w="9525" cap="flat" cmpd="sng">
            <a:solidFill>
              <a:srgbClr val="0097A7"/>
            </a:solidFill>
            <a:prstDash val="solid"/>
            <a:round/>
            <a:headEnd type="none" w="sm" len="sm"/>
            <a:tailEnd type="none" w="sm" len="sm"/>
          </a:ln>
        </p:spPr>
        <p:txBody>
          <a:bodyPr spcFirstLastPara="1" wrap="square" lIns="121900" tIns="121900" rIns="121900" bIns="121900" anchor="ctr" anchorCtr="0">
            <a:noAutofit/>
          </a:bodyPr>
          <a:lstStyle/>
          <a:p>
            <a:pPr algn="ctr"/>
            <a:r>
              <a:rPr lang="en" sz="2000">
                <a:latin typeface="Montserrat"/>
                <a:ea typeface="Montserrat"/>
                <a:cs typeface="Montserrat"/>
                <a:sym typeface="Montserrat"/>
              </a:rPr>
              <a:t>Implementation Grant RFA Release</a:t>
            </a:r>
            <a:r>
              <a:rPr lang="en" sz="2000" b="1">
                <a:solidFill>
                  <a:srgbClr val="00758F"/>
                </a:solidFill>
                <a:latin typeface="Montserrat"/>
                <a:ea typeface="Montserrat"/>
                <a:cs typeface="Montserrat"/>
                <a:sym typeface="Montserrat"/>
              </a:rPr>
              <a:t>  </a:t>
            </a:r>
            <a:endParaRPr sz="2000">
              <a:latin typeface="Montserrat"/>
              <a:ea typeface="Montserrat"/>
              <a:cs typeface="Montserrat"/>
              <a:sym typeface="Montserrat"/>
            </a:endParaRPr>
          </a:p>
        </p:txBody>
      </p:sp>
      <p:sp>
        <p:nvSpPr>
          <p:cNvPr id="272" name="Google Shape;272;p18"/>
          <p:cNvSpPr/>
          <p:nvPr/>
        </p:nvSpPr>
        <p:spPr>
          <a:xfrm>
            <a:off x="43633" y="2434473"/>
            <a:ext cx="465200" cy="454000"/>
          </a:xfrm>
          <a:prstGeom prst="ellipse">
            <a:avLst/>
          </a:prstGeom>
          <a:solidFill>
            <a:srgbClr val="00758F"/>
          </a:solidFill>
          <a:ln>
            <a:noFill/>
          </a:ln>
        </p:spPr>
        <p:txBody>
          <a:bodyPr spcFirstLastPara="1" wrap="square" lIns="121900" tIns="121900" rIns="121900" bIns="121900" anchor="ctr" anchorCtr="0">
            <a:noAutofit/>
          </a:bodyPr>
          <a:lstStyle/>
          <a:p>
            <a:endParaRPr sz="2533"/>
          </a:p>
        </p:txBody>
      </p:sp>
      <p:sp>
        <p:nvSpPr>
          <p:cNvPr id="273" name="Google Shape;273;p18"/>
          <p:cNvSpPr/>
          <p:nvPr/>
        </p:nvSpPr>
        <p:spPr>
          <a:xfrm>
            <a:off x="7539507" y="2728333"/>
            <a:ext cx="1802800" cy="1958400"/>
          </a:xfrm>
          <a:prstGeom prst="rect">
            <a:avLst/>
          </a:prstGeom>
          <a:solidFill>
            <a:srgbClr val="FFFFFF"/>
          </a:solidFill>
          <a:ln w="9525" cap="flat" cmpd="sng">
            <a:solidFill>
              <a:srgbClr val="1D6EA5"/>
            </a:solidFill>
            <a:prstDash val="solid"/>
            <a:round/>
            <a:headEnd type="none" w="sm" len="sm"/>
            <a:tailEnd type="none" w="sm" len="sm"/>
          </a:ln>
        </p:spPr>
        <p:txBody>
          <a:bodyPr spcFirstLastPara="1" wrap="square" lIns="121900" tIns="121900" rIns="121900" bIns="121900" anchor="ctr" anchorCtr="0">
            <a:noAutofit/>
          </a:bodyPr>
          <a:lstStyle/>
          <a:p>
            <a:pPr algn="ctr"/>
            <a:r>
              <a:rPr lang="en" sz="2133">
                <a:latin typeface="Montserrat"/>
                <a:ea typeface="Montserrat"/>
                <a:cs typeface="Montserrat"/>
                <a:sym typeface="Montserrat"/>
              </a:rPr>
              <a:t>Planning Grant </a:t>
            </a:r>
            <a:endParaRPr sz="2133">
              <a:latin typeface="Montserrat"/>
              <a:ea typeface="Montserrat"/>
              <a:cs typeface="Montserrat"/>
              <a:sym typeface="Montserrat"/>
            </a:endParaRPr>
          </a:p>
          <a:p>
            <a:pPr algn="ctr"/>
            <a:r>
              <a:rPr lang="en" sz="2133">
                <a:latin typeface="Montserrat"/>
                <a:ea typeface="Montserrat"/>
                <a:cs typeface="Montserrat"/>
                <a:sym typeface="Montserrat"/>
              </a:rPr>
              <a:t>Approval</a:t>
            </a:r>
            <a:r>
              <a:rPr lang="en" sz="2267">
                <a:latin typeface="Montserrat"/>
                <a:ea typeface="Montserrat"/>
                <a:cs typeface="Montserrat"/>
                <a:sym typeface="Montserrat"/>
              </a:rPr>
              <a:t> </a:t>
            </a:r>
            <a:endParaRPr sz="2267" b="1">
              <a:solidFill>
                <a:srgbClr val="1D6EA5"/>
              </a:solidFill>
              <a:latin typeface="Montserrat"/>
              <a:ea typeface="Montserrat"/>
              <a:cs typeface="Montserrat"/>
              <a:sym typeface="Montserrat"/>
            </a:endParaRPr>
          </a:p>
          <a:p>
            <a:endParaRPr sz="1200">
              <a:latin typeface="Montserrat"/>
              <a:ea typeface="Montserrat"/>
              <a:cs typeface="Montserrat"/>
              <a:sym typeface="Montserrat"/>
            </a:endParaRPr>
          </a:p>
        </p:txBody>
      </p:sp>
      <p:pic>
        <p:nvPicPr>
          <p:cNvPr id="274" name="Google Shape;274;p18"/>
          <p:cNvPicPr preferRelativeResize="0"/>
          <p:nvPr/>
        </p:nvPicPr>
        <p:blipFill>
          <a:blip r:embed="rId4">
            <a:alphaModFix/>
          </a:blip>
          <a:stretch>
            <a:fillRect/>
          </a:stretch>
        </p:blipFill>
        <p:spPr>
          <a:xfrm>
            <a:off x="152647" y="2537884"/>
            <a:ext cx="256733" cy="256733"/>
          </a:xfrm>
          <a:prstGeom prst="rect">
            <a:avLst/>
          </a:prstGeom>
          <a:noFill/>
          <a:ln>
            <a:noFill/>
          </a:ln>
        </p:spPr>
      </p:pic>
      <p:sp>
        <p:nvSpPr>
          <p:cNvPr id="275" name="Google Shape;275;p18"/>
          <p:cNvSpPr/>
          <p:nvPr/>
        </p:nvSpPr>
        <p:spPr>
          <a:xfrm>
            <a:off x="7443447" y="2520343"/>
            <a:ext cx="465200" cy="454000"/>
          </a:xfrm>
          <a:prstGeom prst="ellipse">
            <a:avLst/>
          </a:prstGeom>
          <a:solidFill>
            <a:srgbClr val="0097A7"/>
          </a:solidFill>
          <a:ln>
            <a:noFill/>
          </a:ln>
        </p:spPr>
        <p:txBody>
          <a:bodyPr spcFirstLastPara="1" wrap="square" lIns="121900" tIns="121900" rIns="121900" bIns="121900" anchor="ctr" anchorCtr="0">
            <a:noAutofit/>
          </a:bodyPr>
          <a:lstStyle/>
          <a:p>
            <a:endParaRPr sz="2533"/>
          </a:p>
        </p:txBody>
      </p:sp>
      <p:pic>
        <p:nvPicPr>
          <p:cNvPr id="276" name="Google Shape;276;p18"/>
          <p:cNvPicPr preferRelativeResize="0"/>
          <p:nvPr/>
        </p:nvPicPr>
        <p:blipFill>
          <a:blip r:embed="rId4">
            <a:alphaModFix/>
          </a:blip>
          <a:stretch>
            <a:fillRect/>
          </a:stretch>
        </p:blipFill>
        <p:spPr>
          <a:xfrm>
            <a:off x="7544378" y="2623754"/>
            <a:ext cx="256733" cy="256733"/>
          </a:xfrm>
          <a:prstGeom prst="rect">
            <a:avLst/>
          </a:prstGeom>
          <a:noFill/>
          <a:ln>
            <a:noFill/>
          </a:ln>
        </p:spPr>
      </p:pic>
      <p:sp>
        <p:nvSpPr>
          <p:cNvPr id="277" name="Google Shape;277;p18"/>
          <p:cNvSpPr/>
          <p:nvPr/>
        </p:nvSpPr>
        <p:spPr>
          <a:xfrm>
            <a:off x="9405876" y="2624225"/>
            <a:ext cx="465200" cy="454000"/>
          </a:xfrm>
          <a:prstGeom prst="ellipse">
            <a:avLst/>
          </a:prstGeom>
          <a:solidFill>
            <a:srgbClr val="00758F"/>
          </a:solidFill>
          <a:ln>
            <a:noFill/>
          </a:ln>
        </p:spPr>
        <p:txBody>
          <a:bodyPr spcFirstLastPara="1" wrap="square" lIns="121900" tIns="121900" rIns="121900" bIns="121900" anchor="ctr" anchorCtr="0">
            <a:noAutofit/>
          </a:bodyPr>
          <a:lstStyle/>
          <a:p>
            <a:endParaRPr sz="2533"/>
          </a:p>
        </p:txBody>
      </p:sp>
      <p:pic>
        <p:nvPicPr>
          <p:cNvPr id="278" name="Google Shape;278;p18"/>
          <p:cNvPicPr preferRelativeResize="0"/>
          <p:nvPr/>
        </p:nvPicPr>
        <p:blipFill>
          <a:blip r:embed="rId4">
            <a:alphaModFix/>
          </a:blip>
          <a:stretch>
            <a:fillRect/>
          </a:stretch>
        </p:blipFill>
        <p:spPr>
          <a:xfrm>
            <a:off x="9508314" y="2722870"/>
            <a:ext cx="256733" cy="256733"/>
          </a:xfrm>
          <a:prstGeom prst="rect">
            <a:avLst/>
          </a:prstGeom>
          <a:noFill/>
          <a:ln>
            <a:noFill/>
          </a:ln>
        </p:spPr>
      </p:pic>
      <p:sp>
        <p:nvSpPr>
          <p:cNvPr id="279" name="Google Shape;279;p18"/>
          <p:cNvSpPr/>
          <p:nvPr/>
        </p:nvSpPr>
        <p:spPr>
          <a:xfrm>
            <a:off x="2707317" y="891200"/>
            <a:ext cx="2766400" cy="506000"/>
          </a:xfrm>
          <a:prstGeom prst="chevron">
            <a:avLst>
              <a:gd name="adj" fmla="val 50000"/>
            </a:avLst>
          </a:prstGeom>
          <a:solidFill>
            <a:srgbClr val="0097A7"/>
          </a:solidFill>
          <a:ln>
            <a:noFill/>
          </a:ln>
        </p:spPr>
        <p:txBody>
          <a:bodyPr spcFirstLastPara="1" wrap="square" lIns="121900" tIns="121900" rIns="121900" bIns="121900" anchor="ctr" anchorCtr="0">
            <a:noAutofit/>
          </a:bodyPr>
          <a:lstStyle/>
          <a:p>
            <a:pPr algn="ctr"/>
            <a:r>
              <a:rPr lang="en" sz="1733" b="1">
                <a:solidFill>
                  <a:srgbClr val="FFFFFF"/>
                </a:solidFill>
                <a:latin typeface="Montserrat"/>
                <a:ea typeface="Montserrat"/>
                <a:cs typeface="Montserrat"/>
                <a:sym typeface="Montserrat"/>
              </a:rPr>
              <a:t>DECEMBER 2022</a:t>
            </a:r>
            <a:endParaRPr sz="1733" b="1">
              <a:solidFill>
                <a:srgbClr val="FFFFFF"/>
              </a:solidFill>
              <a:latin typeface="Montserrat"/>
              <a:ea typeface="Montserrat"/>
              <a:cs typeface="Montserrat"/>
              <a:sym typeface="Montserrat"/>
            </a:endParaRPr>
          </a:p>
        </p:txBody>
      </p:sp>
      <p:cxnSp>
        <p:nvCxnSpPr>
          <p:cNvPr id="280" name="Google Shape;280;p18"/>
          <p:cNvCxnSpPr/>
          <p:nvPr/>
        </p:nvCxnSpPr>
        <p:spPr>
          <a:xfrm rot="10800000" flipH="1">
            <a:off x="3770311" y="1383433"/>
            <a:ext cx="10800" cy="1332800"/>
          </a:xfrm>
          <a:prstGeom prst="straightConnector1">
            <a:avLst/>
          </a:prstGeom>
          <a:noFill/>
          <a:ln w="9525" cap="flat" cmpd="sng">
            <a:solidFill>
              <a:srgbClr val="0097A7"/>
            </a:solidFill>
            <a:prstDash val="solid"/>
            <a:round/>
            <a:headEnd type="none" w="med" len="med"/>
            <a:tailEnd type="none" w="med" len="med"/>
          </a:ln>
        </p:spPr>
      </p:cxnSp>
      <p:sp>
        <p:nvSpPr>
          <p:cNvPr id="281" name="Google Shape;281;p18"/>
          <p:cNvSpPr/>
          <p:nvPr/>
        </p:nvSpPr>
        <p:spPr>
          <a:xfrm>
            <a:off x="2575968" y="2372173"/>
            <a:ext cx="2057600" cy="2680800"/>
          </a:xfrm>
          <a:prstGeom prst="rect">
            <a:avLst/>
          </a:prstGeom>
          <a:solidFill>
            <a:srgbClr val="FFFFFF"/>
          </a:solidFill>
          <a:ln w="9525" cap="flat" cmpd="sng">
            <a:solidFill>
              <a:srgbClr val="0097A7"/>
            </a:solidFill>
            <a:prstDash val="solid"/>
            <a:round/>
            <a:headEnd type="none" w="sm" len="sm"/>
            <a:tailEnd type="none" w="sm" len="sm"/>
          </a:ln>
        </p:spPr>
        <p:txBody>
          <a:bodyPr spcFirstLastPara="1" wrap="square" lIns="121900" tIns="121900" rIns="121900" bIns="121900" anchor="ctr" anchorCtr="0">
            <a:noAutofit/>
          </a:bodyPr>
          <a:lstStyle/>
          <a:p>
            <a:pPr algn="ctr">
              <a:buSzPts val="1100"/>
            </a:pPr>
            <a:r>
              <a:rPr lang="en" sz="2133">
                <a:latin typeface="Montserrat"/>
                <a:ea typeface="Montserrat"/>
                <a:cs typeface="Montserrat"/>
                <a:sym typeface="Montserrat"/>
              </a:rPr>
              <a:t>Planning Grant Applications Due</a:t>
            </a:r>
            <a:endParaRPr sz="2267">
              <a:latin typeface="Montserrat"/>
              <a:ea typeface="Montserrat"/>
              <a:cs typeface="Montserrat"/>
              <a:sym typeface="Montserrat"/>
            </a:endParaRPr>
          </a:p>
        </p:txBody>
      </p:sp>
      <p:sp>
        <p:nvSpPr>
          <p:cNvPr id="282" name="Google Shape;282;p18"/>
          <p:cNvSpPr/>
          <p:nvPr/>
        </p:nvSpPr>
        <p:spPr>
          <a:xfrm>
            <a:off x="2481392" y="2168347"/>
            <a:ext cx="465200" cy="454000"/>
          </a:xfrm>
          <a:prstGeom prst="ellipse">
            <a:avLst/>
          </a:prstGeom>
          <a:solidFill>
            <a:srgbClr val="0097A7"/>
          </a:solidFill>
          <a:ln>
            <a:noFill/>
          </a:ln>
        </p:spPr>
        <p:txBody>
          <a:bodyPr spcFirstLastPara="1" wrap="square" lIns="121900" tIns="121900" rIns="121900" bIns="121900" anchor="ctr" anchorCtr="0">
            <a:noAutofit/>
          </a:bodyPr>
          <a:lstStyle/>
          <a:p>
            <a:endParaRPr sz="2533"/>
          </a:p>
        </p:txBody>
      </p:sp>
      <p:pic>
        <p:nvPicPr>
          <p:cNvPr id="283" name="Google Shape;283;p18"/>
          <p:cNvPicPr preferRelativeResize="0"/>
          <p:nvPr/>
        </p:nvPicPr>
        <p:blipFill>
          <a:blip r:embed="rId4">
            <a:alphaModFix/>
          </a:blip>
          <a:stretch>
            <a:fillRect/>
          </a:stretch>
        </p:blipFill>
        <p:spPr>
          <a:xfrm>
            <a:off x="2582323" y="2271759"/>
            <a:ext cx="256733" cy="256733"/>
          </a:xfrm>
          <a:prstGeom prst="rect">
            <a:avLst/>
          </a:prstGeom>
          <a:noFill/>
          <a:ln>
            <a:noFill/>
          </a:ln>
        </p:spPr>
      </p:pic>
      <p:sp>
        <p:nvSpPr>
          <p:cNvPr id="284" name="Google Shape;284;p18"/>
          <p:cNvSpPr/>
          <p:nvPr/>
        </p:nvSpPr>
        <p:spPr>
          <a:xfrm>
            <a:off x="4732309" y="2739273"/>
            <a:ext cx="465200" cy="454000"/>
          </a:xfrm>
          <a:prstGeom prst="ellipse">
            <a:avLst/>
          </a:prstGeom>
          <a:solidFill>
            <a:srgbClr val="00758F"/>
          </a:solidFill>
          <a:ln>
            <a:noFill/>
          </a:ln>
        </p:spPr>
        <p:txBody>
          <a:bodyPr spcFirstLastPara="1" wrap="square" lIns="121900" tIns="121900" rIns="121900" bIns="121900" anchor="ctr" anchorCtr="0">
            <a:noAutofit/>
          </a:bodyPr>
          <a:lstStyle/>
          <a:p>
            <a:endParaRPr sz="2533"/>
          </a:p>
        </p:txBody>
      </p:sp>
      <p:pic>
        <p:nvPicPr>
          <p:cNvPr id="285" name="Google Shape;285;p18"/>
          <p:cNvPicPr preferRelativeResize="0"/>
          <p:nvPr/>
        </p:nvPicPr>
        <p:blipFill>
          <a:blip r:embed="rId4">
            <a:alphaModFix/>
          </a:blip>
          <a:stretch>
            <a:fillRect/>
          </a:stretch>
        </p:blipFill>
        <p:spPr>
          <a:xfrm>
            <a:off x="4841323" y="2842684"/>
            <a:ext cx="256733" cy="256733"/>
          </a:xfrm>
          <a:prstGeom prst="rect">
            <a:avLst/>
          </a:prstGeom>
          <a:noFill/>
          <a:ln>
            <a:noFill/>
          </a:ln>
        </p:spPr>
      </p:pic>
      <p:sp>
        <p:nvSpPr>
          <p:cNvPr id="286" name="Google Shape;286;p18"/>
          <p:cNvSpPr txBox="1"/>
          <p:nvPr/>
        </p:nvSpPr>
        <p:spPr>
          <a:xfrm>
            <a:off x="-148173" y="2775067"/>
            <a:ext cx="920400" cy="595200"/>
          </a:xfrm>
          <a:prstGeom prst="rect">
            <a:avLst/>
          </a:prstGeom>
          <a:noFill/>
          <a:ln>
            <a:noFill/>
          </a:ln>
        </p:spPr>
        <p:txBody>
          <a:bodyPr spcFirstLastPara="1" wrap="square" lIns="121900" tIns="121900" rIns="121900" bIns="121900" anchor="ctr" anchorCtr="0">
            <a:noAutofit/>
          </a:bodyPr>
          <a:lstStyle/>
          <a:p>
            <a:pPr marL="12192" indent="-12192"/>
            <a:r>
              <a:rPr lang="en" sz="1733" b="1">
                <a:solidFill>
                  <a:schemeClr val="accent5"/>
                </a:solidFill>
                <a:latin typeface="Montserrat"/>
                <a:ea typeface="Montserrat"/>
                <a:cs typeface="Montserrat"/>
                <a:sym typeface="Montserrat"/>
              </a:rPr>
              <a:t> </a:t>
            </a:r>
            <a:r>
              <a:rPr lang="en" sz="1200" b="1">
                <a:solidFill>
                  <a:schemeClr val="accent5"/>
                </a:solidFill>
                <a:latin typeface="Montserrat"/>
                <a:ea typeface="Montserrat"/>
                <a:cs typeface="Montserrat"/>
                <a:sym typeface="Montserrat"/>
              </a:rPr>
              <a:t>    </a:t>
            </a:r>
            <a:r>
              <a:rPr lang="en" sz="2267" b="1">
                <a:solidFill>
                  <a:srgbClr val="00758F"/>
                </a:solidFill>
                <a:latin typeface="Montserrat"/>
                <a:ea typeface="Montserrat"/>
                <a:cs typeface="Montserrat"/>
                <a:sym typeface="Montserrat"/>
              </a:rPr>
              <a:t>1</a:t>
            </a:r>
            <a:r>
              <a:rPr lang="en" sz="2267" b="1" baseline="30000">
                <a:solidFill>
                  <a:srgbClr val="00758F"/>
                </a:solidFill>
                <a:latin typeface="Montserrat"/>
                <a:ea typeface="Montserrat"/>
                <a:cs typeface="Montserrat"/>
                <a:sym typeface="Montserrat"/>
              </a:rPr>
              <a:t>st</a:t>
            </a:r>
            <a:endParaRPr sz="2533">
              <a:latin typeface="Montserrat"/>
              <a:ea typeface="Montserrat"/>
              <a:cs typeface="Montserrat"/>
              <a:sym typeface="Montserrat"/>
            </a:endParaRPr>
          </a:p>
        </p:txBody>
      </p:sp>
      <p:sp>
        <p:nvSpPr>
          <p:cNvPr id="287" name="Google Shape;287;p18"/>
          <p:cNvSpPr txBox="1"/>
          <p:nvPr/>
        </p:nvSpPr>
        <p:spPr>
          <a:xfrm>
            <a:off x="2499329" y="2496736"/>
            <a:ext cx="920400" cy="595059"/>
          </a:xfrm>
          <a:prstGeom prst="rect">
            <a:avLst/>
          </a:prstGeom>
          <a:noFill/>
          <a:ln>
            <a:noFill/>
          </a:ln>
        </p:spPr>
        <p:txBody>
          <a:bodyPr spcFirstLastPara="1" wrap="square" lIns="121900" tIns="121900" rIns="121900" bIns="121900" anchor="t" anchorCtr="0">
            <a:spAutoFit/>
          </a:bodyPr>
          <a:lstStyle/>
          <a:p>
            <a:pPr>
              <a:buClr>
                <a:schemeClr val="dk1"/>
              </a:buClr>
              <a:buSzPts val="1100"/>
            </a:pPr>
            <a:r>
              <a:rPr lang="en" sz="2133" b="1">
                <a:solidFill>
                  <a:schemeClr val="accent5"/>
                </a:solidFill>
                <a:latin typeface="Montserrat"/>
                <a:ea typeface="Montserrat"/>
                <a:cs typeface="Montserrat"/>
                <a:sym typeface="Montserrat"/>
              </a:rPr>
              <a:t>20</a:t>
            </a:r>
            <a:r>
              <a:rPr lang="en" sz="2267" b="1" baseline="30000">
                <a:solidFill>
                  <a:schemeClr val="accent5"/>
                </a:solidFill>
                <a:latin typeface="Montserrat"/>
                <a:ea typeface="Montserrat"/>
                <a:cs typeface="Montserrat"/>
                <a:sym typeface="Montserrat"/>
              </a:rPr>
              <a:t>th</a:t>
            </a:r>
            <a:endParaRPr sz="2533">
              <a:latin typeface="Montserrat"/>
              <a:ea typeface="Montserrat"/>
              <a:cs typeface="Montserrat"/>
              <a:sym typeface="Montserrat"/>
            </a:endParaRPr>
          </a:p>
        </p:txBody>
      </p:sp>
    </p:spTree>
    <p:extLst>
      <p:ext uri="{BB962C8B-B14F-4D97-AF65-F5344CB8AC3E}">
        <p14:creationId xmlns:p14="http://schemas.microsoft.com/office/powerpoint/2010/main" val="874196062"/>
      </p:ext>
    </p:extLst>
  </p:cSld>
  <p:clrMapOvr>
    <a:masterClrMapping/>
  </p:clrMapOvr>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44546A"/>
      </a:dk2>
      <a:lt2>
        <a:srgbClr val="E7E6E6"/>
      </a:lt2>
      <a:accent1>
        <a:srgbClr val="002856"/>
      </a:accent1>
      <a:accent2>
        <a:srgbClr val="258DFF"/>
      </a:accent2>
      <a:accent3>
        <a:srgbClr val="00BC70"/>
      </a:accent3>
      <a:accent4>
        <a:srgbClr val="005834"/>
      </a:accent4>
      <a:accent5>
        <a:srgbClr val="FFC600"/>
      </a:accent5>
      <a:accent6>
        <a:srgbClr val="FF6B00"/>
      </a:accent6>
      <a:hlink>
        <a:srgbClr val="2B8DFF"/>
      </a:hlink>
      <a:folHlink>
        <a:srgbClr val="2B8DFF"/>
      </a:folHlink>
    </a:clrScheme>
    <a:fontScheme name="Custom 3">
      <a:majorFont>
        <a:latin typeface="Corbel Light"/>
        <a:ea typeface=""/>
        <a:cs typeface=""/>
      </a:majorFont>
      <a:minorFont>
        <a:latin typeface="Corbel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20D4CDE0E3CF4CAC53E9BAA4534025" ma:contentTypeVersion="15" ma:contentTypeDescription="Create a new document." ma:contentTypeScope="" ma:versionID="f247523d80eb6126f37d4a532e94ebed">
  <xsd:schema xmlns:xsd="http://www.w3.org/2001/XMLSchema" xmlns:xs="http://www.w3.org/2001/XMLSchema" xmlns:p="http://schemas.microsoft.com/office/2006/metadata/properties" xmlns:ns2="a5ccdd2c-0fa4-45e2-a986-571ffa658233" xmlns:ns3="f30d6940-85d6-4319-8658-7b5d199f76fb" targetNamespace="http://schemas.microsoft.com/office/2006/metadata/properties" ma:root="true" ma:fieldsID="c05e135af870557584cd6c778da906a1" ns2:_="" ns3:_="">
    <xsd:import namespace="a5ccdd2c-0fa4-45e2-a986-571ffa658233"/>
    <xsd:import namespace="f30d6940-85d6-4319-8658-7b5d199f76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ccdd2c-0fa4-45e2-a986-571ffa6582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f1ad0e5-a962-4470-a93c-caa4ccca962e}" ma:internalName="TaxCatchAll" ma:showField="CatchAllData" ma:web="a5ccdd2c-0fa4-45e2-a986-571ffa6582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30d6940-85d6-4319-8658-7b5d199f76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9145642-1981-42de-a165-a0d01a66700f"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5ccdd2c-0fa4-45e2-a986-571ffa658233" xsi:nil="true"/>
    <lcf76f155ced4ddcb4097134ff3c332f xmlns="f30d6940-85d6-4319-8658-7b5d199f76f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8E4827B-3E29-4DBE-B636-D8FA55D8ACFA}">
  <ds:schemaRefs>
    <ds:schemaRef ds:uri="a5ccdd2c-0fa4-45e2-a986-571ffa658233"/>
    <ds:schemaRef ds:uri="f30d6940-85d6-4319-8658-7b5d199f76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110F378-A970-4021-97D2-EE6803B9C461}">
  <ds:schemaRefs>
    <ds:schemaRef ds:uri="http://schemas.microsoft.com/sharepoint/v3/contenttype/forms"/>
  </ds:schemaRefs>
</ds:datastoreItem>
</file>

<file path=customXml/itemProps3.xml><?xml version="1.0" encoding="utf-8"?>
<ds:datastoreItem xmlns:ds="http://schemas.openxmlformats.org/officeDocument/2006/customXml" ds:itemID="{4684F107-B224-477C-8A54-D4420FF353D9}">
  <ds:schemaRefs>
    <ds:schemaRef ds:uri="a5ccdd2c-0fa4-45e2-a986-571ffa658233"/>
    <ds:schemaRef ds:uri="f30d6940-85d6-4319-8658-7b5d199f76fb"/>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44</TotalTime>
  <Words>1637</Words>
  <Application>Microsoft Office PowerPoint</Application>
  <PresentationFormat>Widescreen</PresentationFormat>
  <Paragraphs>279</Paragraphs>
  <Slides>15</Slides>
  <Notes>13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15</vt:i4>
      </vt:variant>
    </vt:vector>
  </HeadingPairs>
  <TitlesOfParts>
    <vt:vector size="30" baseType="lpstr">
      <vt:lpstr>Arial</vt:lpstr>
      <vt:lpstr>Avenir</vt:lpstr>
      <vt:lpstr>Calibri</vt:lpstr>
      <vt:lpstr>Century Gothic</vt:lpstr>
      <vt:lpstr>Corbel Light</vt:lpstr>
      <vt:lpstr>Lato</vt:lpstr>
      <vt:lpstr>Montserrat</vt:lpstr>
      <vt:lpstr>Montserrat Black</vt:lpstr>
      <vt:lpstr>Montserrat ExtraLight</vt:lpstr>
      <vt:lpstr>Montserrat Light</vt:lpstr>
      <vt:lpstr>Montserrat Medium</vt:lpstr>
      <vt:lpstr>Montserrat SemiBold</vt:lpstr>
      <vt:lpstr>Montserrat Thin</vt:lpstr>
      <vt:lpstr>Office Theme</vt:lpstr>
      <vt:lpstr>Simple Light</vt:lpstr>
      <vt:lpstr>California Community Schools Partnership Program  Alameda County Office of Education &amp; Student Health and Wellness PLN </vt:lpstr>
      <vt:lpstr>   </vt:lpstr>
      <vt:lpstr>Alameda County Superintendent of Schools </vt:lpstr>
      <vt:lpstr>S-TAC Update</vt:lpstr>
      <vt:lpstr>Regional Transformational Assistance Centers (R-TACs)</vt:lpstr>
      <vt:lpstr>COE Coordination Grant Allocations </vt:lpstr>
      <vt:lpstr>COE Coordination Grant Allocations (cont'd)</vt:lpstr>
      <vt:lpstr>Opportunity for Coherence </vt:lpstr>
      <vt:lpstr>CCSPP Cohort 2 Update </vt:lpstr>
      <vt:lpstr>CCSPP LIAISON ROLE </vt:lpstr>
      <vt:lpstr>CCSPP LIAISON OVERLAPS WITH OTHER PROGRAMS</vt:lpstr>
      <vt:lpstr>Organization | Models for Implementing Effective Internal Whole Child Coordination (Placer County Integrated Mental Health Example)</vt:lpstr>
      <vt:lpstr>Organization | Models for Implementing Effective Internal Whole Child Coordination (Placer County Integrated Mental Health Example)</vt:lpstr>
      <vt:lpstr>Organization | Models for Implementing Effective Internal Whole Child Coordination (Placer County Integrated Mental Health Example)</vt:lpstr>
      <vt:lpstr>COE Models for Implementing Effective Internal Whole Child Coordination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Malia Gonsalves</dc:creator>
  <cp:lastModifiedBy>Ashley Lugo</cp:lastModifiedBy>
  <cp:revision>8</cp:revision>
  <dcterms:created xsi:type="dcterms:W3CDTF">2022-09-08T19:10:57Z</dcterms:created>
  <dcterms:modified xsi:type="dcterms:W3CDTF">2023-01-10T00:39:54Z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0x010100D320D4CDE0E3CF4CAC53E9BAA4534025</vt:lpwstr>
  </property>
  <property fmtid="{D5CDD505-2E9C-101B-9397-08002B2CF9AE}" pid="3" name="MediaServiceImageTags">
    <vt:lpwstr/>
  </property>
</Properties>
</file>