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76" r:id="rId7"/>
    <p:sldId id="27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3DFF7-D245-404A-AAC7-E84C806CEA47}" v="38" dt="2022-09-15T23:22:00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671" autoAdjust="0"/>
  </p:normalViewPr>
  <p:slideViewPr>
    <p:cSldViewPr snapToGrid="0">
      <p:cViewPr varScale="1">
        <p:scale>
          <a:sx n="52" d="100"/>
          <a:sy n="52" d="100"/>
        </p:scale>
        <p:origin x="11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a Gonsalves" userId="6607dbed-a412-4254-9e8a-c973fef99cb9" providerId="ADAL" clId="{34B053C0-6A17-4152-A7FD-1C060FD10C67}"/>
    <pc:docChg chg="undo redo custSel addSld delSld modSld sldOrd modMainMaster">
      <pc:chgData name="Malia Gonsalves" userId="6607dbed-a412-4254-9e8a-c973fef99cb9" providerId="ADAL" clId="{34B053C0-6A17-4152-A7FD-1C060FD10C67}" dt="2022-09-09T16:36:48.564" v="1576" actId="2085"/>
      <pc:docMkLst>
        <pc:docMk/>
      </pc:docMkLst>
      <pc:sldChg chg="modSp mod">
        <pc:chgData name="Malia Gonsalves" userId="6607dbed-a412-4254-9e8a-c973fef99cb9" providerId="ADAL" clId="{34B053C0-6A17-4152-A7FD-1C060FD10C67}" dt="2022-09-09T01:22:19.268" v="976" actId="207"/>
        <pc:sldMkLst>
          <pc:docMk/>
          <pc:sldMk cId="1542086769" sldId="256"/>
        </pc:sldMkLst>
        <pc:spChg chg="mod">
          <ac:chgData name="Malia Gonsalves" userId="6607dbed-a412-4254-9e8a-c973fef99cb9" providerId="ADAL" clId="{34B053C0-6A17-4152-A7FD-1C060FD10C67}" dt="2022-09-09T01:22:04.820" v="948" actId="20577"/>
          <ac:spMkLst>
            <pc:docMk/>
            <pc:sldMk cId="1542086769" sldId="256"/>
            <ac:spMk id="2" creationId="{752630FA-ACA5-54F1-C665-5B6D0701B59C}"/>
          </ac:spMkLst>
        </pc:spChg>
        <pc:spChg chg="mod">
          <ac:chgData name="Malia Gonsalves" userId="6607dbed-a412-4254-9e8a-c973fef99cb9" providerId="ADAL" clId="{34B053C0-6A17-4152-A7FD-1C060FD10C67}" dt="2022-09-09T01:22:19.268" v="976" actId="207"/>
          <ac:spMkLst>
            <pc:docMk/>
            <pc:sldMk cId="1542086769" sldId="256"/>
            <ac:spMk id="3" creationId="{B7CE76FE-9A17-6AC5-72D3-A51C8CE4520A}"/>
          </ac:spMkLst>
        </pc:spChg>
      </pc:sldChg>
      <pc:sldChg chg="modSp mod setBg">
        <pc:chgData name="Malia Gonsalves" userId="6607dbed-a412-4254-9e8a-c973fef99cb9" providerId="ADAL" clId="{34B053C0-6A17-4152-A7FD-1C060FD10C67}" dt="2022-09-09T00:15:34.309" v="241"/>
        <pc:sldMkLst>
          <pc:docMk/>
          <pc:sldMk cId="708110019" sldId="257"/>
        </pc:sldMkLst>
        <pc:spChg chg="mod">
          <ac:chgData name="Malia Gonsalves" userId="6607dbed-a412-4254-9e8a-c973fef99cb9" providerId="ADAL" clId="{34B053C0-6A17-4152-A7FD-1C060FD10C67}" dt="2022-09-09T00:15:07.918" v="218" actId="207"/>
          <ac:spMkLst>
            <pc:docMk/>
            <pc:sldMk cId="708110019" sldId="257"/>
            <ac:spMk id="2" creationId="{97F51B6C-A13E-0E0E-05FB-34B21A5F9293}"/>
          </ac:spMkLst>
        </pc:spChg>
        <pc:spChg chg="mod">
          <ac:chgData name="Malia Gonsalves" userId="6607dbed-a412-4254-9e8a-c973fef99cb9" providerId="ADAL" clId="{34B053C0-6A17-4152-A7FD-1C060FD10C67}" dt="2022-09-09T00:15:20.721" v="239" actId="20577"/>
          <ac:spMkLst>
            <pc:docMk/>
            <pc:sldMk cId="708110019" sldId="257"/>
            <ac:spMk id="3" creationId="{B7CB6B18-9AA3-34BF-FC99-2194651213E3}"/>
          </ac:spMkLst>
        </pc:spChg>
      </pc:sldChg>
      <pc:sldChg chg="addSp modSp new del mod setBg">
        <pc:chgData name="Malia Gonsalves" userId="6607dbed-a412-4254-9e8a-c973fef99cb9" providerId="ADAL" clId="{34B053C0-6A17-4152-A7FD-1C060FD10C67}" dt="2022-09-09T01:20:33.159" v="938" actId="47"/>
        <pc:sldMkLst>
          <pc:docMk/>
          <pc:sldMk cId="3175315100" sldId="258"/>
        </pc:sldMkLst>
        <pc:spChg chg="mod">
          <ac:chgData name="Malia Gonsalves" userId="6607dbed-a412-4254-9e8a-c973fef99cb9" providerId="ADAL" clId="{34B053C0-6A17-4152-A7FD-1C060FD10C67}" dt="2022-09-09T00:03:46.981" v="22" actId="26606"/>
          <ac:spMkLst>
            <pc:docMk/>
            <pc:sldMk cId="3175315100" sldId="258"/>
            <ac:spMk id="2" creationId="{6861E598-4F56-8914-EDEB-7F83F6411D18}"/>
          </ac:spMkLst>
        </pc:spChg>
        <pc:spChg chg="mod">
          <ac:chgData name="Malia Gonsalves" userId="6607dbed-a412-4254-9e8a-c973fef99cb9" providerId="ADAL" clId="{34B053C0-6A17-4152-A7FD-1C060FD10C67}" dt="2022-09-09T00:03:46.981" v="22" actId="26606"/>
          <ac:spMkLst>
            <pc:docMk/>
            <pc:sldMk cId="3175315100" sldId="258"/>
            <ac:spMk id="3" creationId="{9D0C1FB2-42E7-76EC-E9A8-549A6CF6611F}"/>
          </ac:spMkLst>
        </pc:spChg>
        <pc:spChg chg="add">
          <ac:chgData name="Malia Gonsalves" userId="6607dbed-a412-4254-9e8a-c973fef99cb9" providerId="ADAL" clId="{34B053C0-6A17-4152-A7FD-1C060FD10C67}" dt="2022-09-09T00:03:46.981" v="22" actId="26606"/>
          <ac:spMkLst>
            <pc:docMk/>
            <pc:sldMk cId="3175315100" sldId="258"/>
            <ac:spMk id="8" creationId="{7CB4857B-ED7C-444D-9F04-2F885114A1C2}"/>
          </ac:spMkLst>
        </pc:spChg>
        <pc:spChg chg="add">
          <ac:chgData name="Malia Gonsalves" userId="6607dbed-a412-4254-9e8a-c973fef99cb9" providerId="ADAL" clId="{34B053C0-6A17-4152-A7FD-1C060FD10C67}" dt="2022-09-09T00:03:46.981" v="22" actId="26606"/>
          <ac:spMkLst>
            <pc:docMk/>
            <pc:sldMk cId="3175315100" sldId="258"/>
            <ac:spMk id="10" creationId="{D18046FB-44EA-4FD8-A585-EA09A319B2D0}"/>
          </ac:spMkLst>
        </pc:spChg>
        <pc:spChg chg="add">
          <ac:chgData name="Malia Gonsalves" userId="6607dbed-a412-4254-9e8a-c973fef99cb9" providerId="ADAL" clId="{34B053C0-6A17-4152-A7FD-1C060FD10C67}" dt="2022-09-09T00:03:46.981" v="22" actId="26606"/>
          <ac:spMkLst>
            <pc:docMk/>
            <pc:sldMk cId="3175315100" sldId="258"/>
            <ac:spMk id="12" creationId="{479F5F2B-8B58-4140-AE6A-51F6C67B18D9}"/>
          </ac:spMkLst>
        </pc:spChg>
      </pc:sldChg>
      <pc:sldChg chg="addSp delSp modSp new mod modClrScheme chgLayout">
        <pc:chgData name="Malia Gonsalves" userId="6607dbed-a412-4254-9e8a-c973fef99cb9" providerId="ADAL" clId="{34B053C0-6A17-4152-A7FD-1C060FD10C67}" dt="2022-09-09T00:12:48.423" v="93" actId="700"/>
        <pc:sldMkLst>
          <pc:docMk/>
          <pc:sldMk cId="1107184538" sldId="259"/>
        </pc:sldMkLst>
        <pc:spChg chg="del mod ord">
          <ac:chgData name="Malia Gonsalves" userId="6607dbed-a412-4254-9e8a-c973fef99cb9" providerId="ADAL" clId="{34B053C0-6A17-4152-A7FD-1C060FD10C67}" dt="2022-09-09T00:12:48.423" v="93" actId="700"/>
          <ac:spMkLst>
            <pc:docMk/>
            <pc:sldMk cId="1107184538" sldId="259"/>
            <ac:spMk id="2" creationId="{0D397F31-8D24-C913-1AEB-97EFB292F642}"/>
          </ac:spMkLst>
        </pc:spChg>
        <pc:spChg chg="del mod ord">
          <ac:chgData name="Malia Gonsalves" userId="6607dbed-a412-4254-9e8a-c973fef99cb9" providerId="ADAL" clId="{34B053C0-6A17-4152-A7FD-1C060FD10C67}" dt="2022-09-09T00:12:48.423" v="93" actId="700"/>
          <ac:spMkLst>
            <pc:docMk/>
            <pc:sldMk cId="1107184538" sldId="259"/>
            <ac:spMk id="3" creationId="{B1F4A8F8-FA09-6B47-BCFD-D254DF1BB84E}"/>
          </ac:spMkLst>
        </pc:spChg>
        <pc:spChg chg="add mod ord">
          <ac:chgData name="Malia Gonsalves" userId="6607dbed-a412-4254-9e8a-c973fef99cb9" providerId="ADAL" clId="{34B053C0-6A17-4152-A7FD-1C060FD10C67}" dt="2022-09-09T00:12:48.423" v="93" actId="700"/>
          <ac:spMkLst>
            <pc:docMk/>
            <pc:sldMk cId="1107184538" sldId="259"/>
            <ac:spMk id="4" creationId="{05572872-4986-EAC8-C86B-CECA359EC234}"/>
          </ac:spMkLst>
        </pc:spChg>
        <pc:spChg chg="add mod ord">
          <ac:chgData name="Malia Gonsalves" userId="6607dbed-a412-4254-9e8a-c973fef99cb9" providerId="ADAL" clId="{34B053C0-6A17-4152-A7FD-1C060FD10C67}" dt="2022-09-09T00:12:48.423" v="93" actId="700"/>
          <ac:spMkLst>
            <pc:docMk/>
            <pc:sldMk cId="1107184538" sldId="259"/>
            <ac:spMk id="5" creationId="{98A9BAA0-FA70-E6AD-6E85-06C3A2074F2E}"/>
          </ac:spMkLst>
        </pc:spChg>
      </pc:sldChg>
      <pc:sldChg chg="modSp new mod ord">
        <pc:chgData name="Malia Gonsalves" userId="6607dbed-a412-4254-9e8a-c973fef99cb9" providerId="ADAL" clId="{34B053C0-6A17-4152-A7FD-1C060FD10C67}" dt="2022-09-09T15:57:12.916" v="1487" actId="207"/>
        <pc:sldMkLst>
          <pc:docMk/>
          <pc:sldMk cId="704630612" sldId="260"/>
        </pc:sldMkLst>
        <pc:spChg chg="mod">
          <ac:chgData name="Malia Gonsalves" userId="6607dbed-a412-4254-9e8a-c973fef99cb9" providerId="ADAL" clId="{34B053C0-6A17-4152-A7FD-1C060FD10C67}" dt="2022-09-09T15:57:12.916" v="1487" actId="207"/>
          <ac:spMkLst>
            <pc:docMk/>
            <pc:sldMk cId="704630612" sldId="260"/>
            <ac:spMk id="2" creationId="{294E779F-C64F-95D7-0265-9ADD65BDF468}"/>
          </ac:spMkLst>
        </pc:spChg>
        <pc:spChg chg="mod">
          <ac:chgData name="Malia Gonsalves" userId="6607dbed-a412-4254-9e8a-c973fef99cb9" providerId="ADAL" clId="{34B053C0-6A17-4152-A7FD-1C060FD10C67}" dt="2022-09-09T01:20:24.914" v="927" actId="20577"/>
          <ac:spMkLst>
            <pc:docMk/>
            <pc:sldMk cId="704630612" sldId="260"/>
            <ac:spMk id="3" creationId="{A20BA3CA-C54B-3CC2-1DCA-1CFFCDC50469}"/>
          </ac:spMkLst>
        </pc:spChg>
        <pc:spChg chg="mod">
          <ac:chgData name="Malia Gonsalves" userId="6607dbed-a412-4254-9e8a-c973fef99cb9" providerId="ADAL" clId="{34B053C0-6A17-4152-A7FD-1C060FD10C67}" dt="2022-09-09T01:20:29.362" v="937" actId="20577"/>
          <ac:spMkLst>
            <pc:docMk/>
            <pc:sldMk cId="704630612" sldId="260"/>
            <ac:spMk id="4" creationId="{A4BDDAF0-D314-5D3E-CA4B-E52C089941CF}"/>
          </ac:spMkLst>
        </pc:spChg>
      </pc:sldChg>
      <pc:sldChg chg="modSp new mod">
        <pc:chgData name="Malia Gonsalves" userId="6607dbed-a412-4254-9e8a-c973fef99cb9" providerId="ADAL" clId="{34B053C0-6A17-4152-A7FD-1C060FD10C67}" dt="2022-09-09T01:23:15.109" v="1067" actId="5793"/>
        <pc:sldMkLst>
          <pc:docMk/>
          <pc:sldMk cId="1080051170" sldId="261"/>
        </pc:sldMkLst>
        <pc:spChg chg="mod">
          <ac:chgData name="Malia Gonsalves" userId="6607dbed-a412-4254-9e8a-c973fef99cb9" providerId="ADAL" clId="{34B053C0-6A17-4152-A7FD-1C060FD10C67}" dt="2022-09-09T01:23:03.988" v="1023" actId="20577"/>
          <ac:spMkLst>
            <pc:docMk/>
            <pc:sldMk cId="1080051170" sldId="261"/>
            <ac:spMk id="2" creationId="{A3E0F87B-4A04-D079-3FCD-06F53D6C9145}"/>
          </ac:spMkLst>
        </pc:spChg>
        <pc:spChg chg="mod">
          <ac:chgData name="Malia Gonsalves" userId="6607dbed-a412-4254-9e8a-c973fef99cb9" providerId="ADAL" clId="{34B053C0-6A17-4152-A7FD-1C060FD10C67}" dt="2022-09-09T01:23:15.109" v="1067" actId="5793"/>
          <ac:spMkLst>
            <pc:docMk/>
            <pc:sldMk cId="1080051170" sldId="261"/>
            <ac:spMk id="3" creationId="{B6A2095B-665F-4304-C150-3D6576A5BF92}"/>
          </ac:spMkLst>
        </pc:spChg>
        <pc:spChg chg="mod">
          <ac:chgData name="Malia Gonsalves" userId="6607dbed-a412-4254-9e8a-c973fef99cb9" providerId="ADAL" clId="{34B053C0-6A17-4152-A7FD-1C060FD10C67}" dt="2022-09-09T01:23:12.535" v="1061" actId="20577"/>
          <ac:spMkLst>
            <pc:docMk/>
            <pc:sldMk cId="1080051170" sldId="261"/>
            <ac:spMk id="4" creationId="{16CC56D9-7702-562F-16D4-195D3F892E9D}"/>
          </ac:spMkLst>
        </pc:spChg>
      </pc:sldChg>
      <pc:sldChg chg="addSp delSp modSp new del mod">
        <pc:chgData name="Malia Gonsalves" userId="6607dbed-a412-4254-9e8a-c973fef99cb9" providerId="ADAL" clId="{34B053C0-6A17-4152-A7FD-1C060FD10C67}" dt="2022-09-09T01:47:54.484" v="1346" actId="47"/>
        <pc:sldMkLst>
          <pc:docMk/>
          <pc:sldMk cId="1840927201" sldId="262"/>
        </pc:sldMkLst>
        <pc:spChg chg="add del">
          <ac:chgData name="Malia Gonsalves" userId="6607dbed-a412-4254-9e8a-c973fef99cb9" providerId="ADAL" clId="{34B053C0-6A17-4152-A7FD-1C060FD10C67}" dt="2022-09-09T01:25:43.390" v="1089" actId="931"/>
          <ac:spMkLst>
            <pc:docMk/>
            <pc:sldMk cId="1840927201" sldId="262"/>
            <ac:spMk id="2" creationId="{B668949C-C4A9-A210-B480-F9E459C7DE11}"/>
          </ac:spMkLst>
        </pc:spChg>
        <pc:spChg chg="mod">
          <ac:chgData name="Malia Gonsalves" userId="6607dbed-a412-4254-9e8a-c973fef99cb9" providerId="ADAL" clId="{34B053C0-6A17-4152-A7FD-1C060FD10C67}" dt="2022-09-09T01:47:45.424" v="1345" actId="20577"/>
          <ac:spMkLst>
            <pc:docMk/>
            <pc:sldMk cId="1840927201" sldId="262"/>
            <ac:spMk id="3" creationId="{E5CE5A9A-9335-3DAD-4129-45BA12C89DC5}"/>
          </ac:spMkLst>
        </pc:spChg>
        <pc:spChg chg="add del mod">
          <ac:chgData name="Malia Gonsalves" userId="6607dbed-a412-4254-9e8a-c973fef99cb9" providerId="ADAL" clId="{34B053C0-6A17-4152-A7FD-1C060FD10C67}" dt="2022-09-09T01:25:20.293" v="1087" actId="21"/>
          <ac:spMkLst>
            <pc:docMk/>
            <pc:sldMk cId="1840927201" sldId="262"/>
            <ac:spMk id="7" creationId="{B85A5465-09F0-E77E-BBBB-33740661910C}"/>
          </ac:spMkLst>
        </pc:spChg>
        <pc:picChg chg="add del mod">
          <ac:chgData name="Malia Gonsalves" userId="6607dbed-a412-4254-9e8a-c973fef99cb9" providerId="ADAL" clId="{34B053C0-6A17-4152-A7FD-1C060FD10C67}" dt="2022-09-09T01:25:21.145" v="1088" actId="931"/>
          <ac:picMkLst>
            <pc:docMk/>
            <pc:sldMk cId="1840927201" sldId="262"/>
            <ac:picMk id="5" creationId="{F5EFE31F-9D50-308F-6E44-443F2A3AD424}"/>
          </ac:picMkLst>
        </pc:picChg>
        <pc:picChg chg="add del mod">
          <ac:chgData name="Malia Gonsalves" userId="6607dbed-a412-4254-9e8a-c973fef99cb9" providerId="ADAL" clId="{34B053C0-6A17-4152-A7FD-1C060FD10C67}" dt="2022-09-09T01:45:03.946" v="1285" actId="478"/>
          <ac:picMkLst>
            <pc:docMk/>
            <pc:sldMk cId="1840927201" sldId="262"/>
            <ac:picMk id="9" creationId="{B12C77F4-5DC9-B888-BB77-FB805CF5AF9B}"/>
          </ac:picMkLst>
        </pc:picChg>
      </pc:sldChg>
      <pc:sldChg chg="addSp delSp modSp new mod modClrScheme chgLayout">
        <pc:chgData name="Malia Gonsalves" userId="6607dbed-a412-4254-9e8a-c973fef99cb9" providerId="ADAL" clId="{34B053C0-6A17-4152-A7FD-1C060FD10C67}" dt="2022-09-09T01:49:37.551" v="1402" actId="478"/>
        <pc:sldMkLst>
          <pc:docMk/>
          <pc:sldMk cId="2947918682" sldId="262"/>
        </pc:sldMkLst>
        <pc:spChg chg="del mod ord">
          <ac:chgData name="Malia Gonsalves" userId="6607dbed-a412-4254-9e8a-c973fef99cb9" providerId="ADAL" clId="{34B053C0-6A17-4152-A7FD-1C060FD10C67}" dt="2022-09-09T01:48:14.452" v="1350" actId="700"/>
          <ac:spMkLst>
            <pc:docMk/>
            <pc:sldMk cId="2947918682" sldId="262"/>
            <ac:spMk id="2" creationId="{2D4C9E20-0AA2-A127-7567-50CF64AA5E49}"/>
          </ac:spMkLst>
        </pc:spChg>
        <pc:spChg chg="del mod ord">
          <ac:chgData name="Malia Gonsalves" userId="6607dbed-a412-4254-9e8a-c973fef99cb9" providerId="ADAL" clId="{34B053C0-6A17-4152-A7FD-1C060FD10C67}" dt="2022-09-09T01:48:14.452" v="1350" actId="700"/>
          <ac:spMkLst>
            <pc:docMk/>
            <pc:sldMk cId="2947918682" sldId="262"/>
            <ac:spMk id="3" creationId="{6E38BE4C-638C-9FE9-2740-C24B8F4BF8AA}"/>
          </ac:spMkLst>
        </pc:spChg>
        <pc:spChg chg="add mod ord">
          <ac:chgData name="Malia Gonsalves" userId="6607dbed-a412-4254-9e8a-c973fef99cb9" providerId="ADAL" clId="{34B053C0-6A17-4152-A7FD-1C060FD10C67}" dt="2022-09-09T01:48:32.676" v="1381" actId="700"/>
          <ac:spMkLst>
            <pc:docMk/>
            <pc:sldMk cId="2947918682" sldId="262"/>
            <ac:spMk id="4" creationId="{085BFF19-9298-AF97-B448-B69B77CC90C8}"/>
          </ac:spMkLst>
        </pc:spChg>
        <pc:spChg chg="add del mod ord">
          <ac:chgData name="Malia Gonsalves" userId="6607dbed-a412-4254-9e8a-c973fef99cb9" providerId="ADAL" clId="{34B053C0-6A17-4152-A7FD-1C060FD10C67}" dt="2022-09-09T01:48:32.676" v="1381" actId="700"/>
          <ac:spMkLst>
            <pc:docMk/>
            <pc:sldMk cId="2947918682" sldId="262"/>
            <ac:spMk id="5" creationId="{00BF0A98-D8ED-E10B-7A2C-888B5CB67F05}"/>
          </ac:spMkLst>
        </pc:spChg>
        <pc:spChg chg="add mod ord">
          <ac:chgData name="Malia Gonsalves" userId="6607dbed-a412-4254-9e8a-c973fef99cb9" providerId="ADAL" clId="{34B053C0-6A17-4152-A7FD-1C060FD10C67}" dt="2022-09-09T01:48:32.676" v="1381" actId="700"/>
          <ac:spMkLst>
            <pc:docMk/>
            <pc:sldMk cId="2947918682" sldId="262"/>
            <ac:spMk id="6" creationId="{EC12AD09-38AB-C547-798D-344AF8EB3A26}"/>
          </ac:spMkLst>
        </pc:spChg>
        <pc:spChg chg="add del mod ord">
          <ac:chgData name="Malia Gonsalves" userId="6607dbed-a412-4254-9e8a-c973fef99cb9" providerId="ADAL" clId="{34B053C0-6A17-4152-A7FD-1C060FD10C67}" dt="2022-09-09T01:48:38.797" v="1382" actId="3680"/>
          <ac:spMkLst>
            <pc:docMk/>
            <pc:sldMk cId="2947918682" sldId="262"/>
            <ac:spMk id="7" creationId="{0B7366EE-99D4-C1D5-5876-5EEE83AD2697}"/>
          </ac:spMkLst>
        </pc:spChg>
        <pc:spChg chg="add del mod">
          <ac:chgData name="Malia Gonsalves" userId="6607dbed-a412-4254-9e8a-c973fef99cb9" providerId="ADAL" clId="{34B053C0-6A17-4152-A7FD-1C060FD10C67}" dt="2022-09-09T01:49:27.957" v="1397" actId="478"/>
          <ac:spMkLst>
            <pc:docMk/>
            <pc:sldMk cId="2947918682" sldId="262"/>
            <ac:spMk id="12" creationId="{DD311CC8-24FC-BAA3-A6DF-44E4F5B50E20}"/>
          </ac:spMkLst>
        </pc:spChg>
        <pc:spChg chg="add mod">
          <ac:chgData name="Malia Gonsalves" userId="6607dbed-a412-4254-9e8a-c973fef99cb9" providerId="ADAL" clId="{34B053C0-6A17-4152-A7FD-1C060FD10C67}" dt="2022-09-09T01:49:37.551" v="1402" actId="478"/>
          <ac:spMkLst>
            <pc:docMk/>
            <pc:sldMk cId="2947918682" sldId="262"/>
            <ac:spMk id="14" creationId="{70E88125-426A-C7C6-7079-36CCD3B810C2}"/>
          </ac:spMkLst>
        </pc:spChg>
        <pc:graphicFrameChg chg="add del mod ord modGraphic">
          <ac:chgData name="Malia Gonsalves" userId="6607dbed-a412-4254-9e8a-c973fef99cb9" providerId="ADAL" clId="{34B053C0-6A17-4152-A7FD-1C060FD10C67}" dt="2022-09-09T01:49:37.551" v="1402" actId="478"/>
          <ac:graphicFrameMkLst>
            <pc:docMk/>
            <pc:sldMk cId="2947918682" sldId="262"/>
            <ac:graphicFrameMk id="10" creationId="{32FA9A90-CE16-8FB8-A79A-3232E4F11F92}"/>
          </ac:graphicFrameMkLst>
        </pc:graphicFrameChg>
      </pc:sldChg>
      <pc:sldChg chg="new del">
        <pc:chgData name="Malia Gonsalves" userId="6607dbed-a412-4254-9e8a-c973fef99cb9" providerId="ADAL" clId="{34B053C0-6A17-4152-A7FD-1C060FD10C67}" dt="2022-09-09T01:50:11.708" v="1404" actId="47"/>
        <pc:sldMkLst>
          <pc:docMk/>
          <pc:sldMk cId="1123445054" sldId="263"/>
        </pc:sldMkLst>
      </pc:sldChg>
      <pc:sldChg chg="addSp delSp modSp new del mod modClrScheme chgLayout">
        <pc:chgData name="Malia Gonsalves" userId="6607dbed-a412-4254-9e8a-c973fef99cb9" providerId="ADAL" clId="{34B053C0-6A17-4152-A7FD-1C060FD10C67}" dt="2022-09-09T01:47:12.975" v="1296" actId="47"/>
        <pc:sldMkLst>
          <pc:docMk/>
          <pc:sldMk cId="2585990831" sldId="263"/>
        </pc:sldMkLst>
        <pc:spChg chg="del mod ord">
          <ac:chgData name="Malia Gonsalves" userId="6607dbed-a412-4254-9e8a-c973fef99cb9" providerId="ADAL" clId="{34B053C0-6A17-4152-A7FD-1C060FD10C67}" dt="2022-09-09T01:46:29.130" v="1295" actId="700"/>
          <ac:spMkLst>
            <pc:docMk/>
            <pc:sldMk cId="2585990831" sldId="263"/>
            <ac:spMk id="2" creationId="{9C7A0031-2115-C032-3362-8EA66CF2AE57}"/>
          </ac:spMkLst>
        </pc:spChg>
        <pc:spChg chg="add mod ord">
          <ac:chgData name="Malia Gonsalves" userId="6607dbed-a412-4254-9e8a-c973fef99cb9" providerId="ADAL" clId="{34B053C0-6A17-4152-A7FD-1C060FD10C67}" dt="2022-09-09T01:46:29.130" v="1295" actId="700"/>
          <ac:spMkLst>
            <pc:docMk/>
            <pc:sldMk cId="2585990831" sldId="263"/>
            <ac:spMk id="3" creationId="{709CB31A-4C2A-8FCD-98E4-098A59BDEEA2}"/>
          </ac:spMkLst>
        </pc:spChg>
      </pc:sldChg>
      <pc:sldChg chg="addSp delSp modSp new mod setBg modClrScheme chgLayout">
        <pc:chgData name="Malia Gonsalves" userId="6607dbed-a412-4254-9e8a-c973fef99cb9" providerId="ADAL" clId="{34B053C0-6A17-4152-A7FD-1C060FD10C67}" dt="2022-09-09T16:01:04.308" v="1555" actId="403"/>
        <pc:sldMkLst>
          <pc:docMk/>
          <pc:sldMk cId="2635213672" sldId="263"/>
        </pc:sldMkLst>
        <pc:spChg chg="del mod ord">
          <ac:chgData name="Malia Gonsalves" userId="6607dbed-a412-4254-9e8a-c973fef99cb9" providerId="ADAL" clId="{34B053C0-6A17-4152-A7FD-1C060FD10C67}" dt="2022-09-09T01:50:22.931" v="1406" actId="700"/>
          <ac:spMkLst>
            <pc:docMk/>
            <pc:sldMk cId="2635213672" sldId="263"/>
            <ac:spMk id="2" creationId="{CFD13406-0ED1-00D5-B099-6CD8AC05316E}"/>
          </ac:spMkLst>
        </pc:spChg>
        <pc:spChg chg="del mod ord">
          <ac:chgData name="Malia Gonsalves" userId="6607dbed-a412-4254-9e8a-c973fef99cb9" providerId="ADAL" clId="{34B053C0-6A17-4152-A7FD-1C060FD10C67}" dt="2022-09-09T01:50:22.931" v="1406" actId="700"/>
          <ac:spMkLst>
            <pc:docMk/>
            <pc:sldMk cId="2635213672" sldId="263"/>
            <ac:spMk id="3" creationId="{60D1017F-C50E-9B36-E46F-2FDCDBFC9A7E}"/>
          </ac:spMkLst>
        </pc:spChg>
        <pc:spChg chg="del mod ord">
          <ac:chgData name="Malia Gonsalves" userId="6607dbed-a412-4254-9e8a-c973fef99cb9" providerId="ADAL" clId="{34B053C0-6A17-4152-A7FD-1C060FD10C67}" dt="2022-09-09T01:50:22.931" v="1406" actId="700"/>
          <ac:spMkLst>
            <pc:docMk/>
            <pc:sldMk cId="2635213672" sldId="263"/>
            <ac:spMk id="4" creationId="{A60B5DBE-4474-F25A-B2F8-DF9DE5AC2D6D}"/>
          </ac:spMkLst>
        </pc:spChg>
        <pc:spChg chg="add mod ord">
          <ac:chgData name="Malia Gonsalves" userId="6607dbed-a412-4254-9e8a-c973fef99cb9" providerId="ADAL" clId="{34B053C0-6A17-4152-A7FD-1C060FD10C67}" dt="2022-09-09T15:58:27.309" v="1527" actId="20577"/>
          <ac:spMkLst>
            <pc:docMk/>
            <pc:sldMk cId="2635213672" sldId="263"/>
            <ac:spMk id="5" creationId="{69098582-0DF2-6221-2D36-6A26D24E024E}"/>
          </ac:spMkLst>
        </pc:spChg>
        <pc:spChg chg="add del mod ord">
          <ac:chgData name="Malia Gonsalves" userId="6607dbed-a412-4254-9e8a-c973fef99cb9" providerId="ADAL" clId="{34B053C0-6A17-4152-A7FD-1C060FD10C67}" dt="2022-09-09T01:50:32.280" v="1407" actId="931"/>
          <ac:spMkLst>
            <pc:docMk/>
            <pc:sldMk cId="2635213672" sldId="263"/>
            <ac:spMk id="6" creationId="{05776252-C3D8-AE1F-361D-F1959380AFB1}"/>
          </ac:spMkLst>
        </pc:spChg>
        <pc:spChg chg="add mod ord">
          <ac:chgData name="Malia Gonsalves" userId="6607dbed-a412-4254-9e8a-c973fef99cb9" providerId="ADAL" clId="{34B053C0-6A17-4152-A7FD-1C060FD10C67}" dt="2022-09-09T16:01:04.308" v="1555" actId="403"/>
          <ac:spMkLst>
            <pc:docMk/>
            <pc:sldMk cId="2635213672" sldId="263"/>
            <ac:spMk id="7" creationId="{176619D2-F63A-83D7-96A3-FB6556D71860}"/>
          </ac:spMkLst>
        </pc:spChg>
        <pc:picChg chg="add mod">
          <ac:chgData name="Malia Gonsalves" userId="6607dbed-a412-4254-9e8a-c973fef99cb9" providerId="ADAL" clId="{34B053C0-6A17-4152-A7FD-1C060FD10C67}" dt="2022-09-09T01:50:33.573" v="1409" actId="962"/>
          <ac:picMkLst>
            <pc:docMk/>
            <pc:sldMk cId="2635213672" sldId="263"/>
            <ac:picMk id="9" creationId="{841578DF-F1D0-E3AC-05A5-2FC037BEE1D3}"/>
          </ac:picMkLst>
        </pc:picChg>
      </pc:sldChg>
      <pc:sldChg chg="addSp delSp modSp new mod modClrScheme chgLayout">
        <pc:chgData name="Malia Gonsalves" userId="6607dbed-a412-4254-9e8a-c973fef99cb9" providerId="ADAL" clId="{34B053C0-6A17-4152-A7FD-1C060FD10C67}" dt="2022-09-09T15:57:49.748" v="1514" actId="20577"/>
        <pc:sldMkLst>
          <pc:docMk/>
          <pc:sldMk cId="1629809450" sldId="264"/>
        </pc:sldMkLst>
        <pc:spChg chg="del mod ord">
          <ac:chgData name="Malia Gonsalves" userId="6607dbed-a412-4254-9e8a-c973fef99cb9" providerId="ADAL" clId="{34B053C0-6A17-4152-A7FD-1C060FD10C67}" dt="2022-09-09T15:57:34.860" v="1489" actId="700"/>
          <ac:spMkLst>
            <pc:docMk/>
            <pc:sldMk cId="1629809450" sldId="264"/>
            <ac:spMk id="2" creationId="{162896A5-CF2C-A181-8B2E-F24888C7FEC0}"/>
          </ac:spMkLst>
        </pc:spChg>
        <pc:spChg chg="del mod ord">
          <ac:chgData name="Malia Gonsalves" userId="6607dbed-a412-4254-9e8a-c973fef99cb9" providerId="ADAL" clId="{34B053C0-6A17-4152-A7FD-1C060FD10C67}" dt="2022-09-09T15:57:34.860" v="1489" actId="700"/>
          <ac:spMkLst>
            <pc:docMk/>
            <pc:sldMk cId="1629809450" sldId="264"/>
            <ac:spMk id="3" creationId="{1DE609CB-DE04-5132-01E6-967AB2372961}"/>
          </ac:spMkLst>
        </pc:spChg>
        <pc:spChg chg="add mod ord">
          <ac:chgData name="Malia Gonsalves" userId="6607dbed-a412-4254-9e8a-c973fef99cb9" providerId="ADAL" clId="{34B053C0-6A17-4152-A7FD-1C060FD10C67}" dt="2022-09-09T15:57:44.956" v="1496" actId="20577"/>
          <ac:spMkLst>
            <pc:docMk/>
            <pc:sldMk cId="1629809450" sldId="264"/>
            <ac:spMk id="4" creationId="{6AF6886E-377F-D991-AA57-CB63E5337C25}"/>
          </ac:spMkLst>
        </pc:spChg>
        <pc:spChg chg="add mod ord">
          <ac:chgData name="Malia Gonsalves" userId="6607dbed-a412-4254-9e8a-c973fef99cb9" providerId="ADAL" clId="{34B053C0-6A17-4152-A7FD-1C060FD10C67}" dt="2022-09-09T15:57:49.748" v="1514" actId="20577"/>
          <ac:spMkLst>
            <pc:docMk/>
            <pc:sldMk cId="1629809450" sldId="264"/>
            <ac:spMk id="5" creationId="{680A2B0A-CE75-99A7-63B7-08B5DA04A15F}"/>
          </ac:spMkLst>
        </pc:spChg>
      </pc:sldChg>
      <pc:sldMasterChg chg="setBg addSldLayout delSldLayout modSldLayout sldLayoutOrd">
        <pc:chgData name="Malia Gonsalves" userId="6607dbed-a412-4254-9e8a-c973fef99cb9" providerId="ADAL" clId="{34B053C0-6A17-4152-A7FD-1C060FD10C67}" dt="2022-09-09T16:36:48.564" v="1576" actId="2085"/>
        <pc:sldMasterMkLst>
          <pc:docMk/>
          <pc:sldMasterMk cId="3042166690" sldId="2147483648"/>
        </pc:sldMasterMkLst>
        <pc:sldLayoutChg chg="addSp delSp modSp mod setBg">
          <pc:chgData name="Malia Gonsalves" userId="6607dbed-a412-4254-9e8a-c973fef99cb9" providerId="ADAL" clId="{34B053C0-6A17-4152-A7FD-1C060FD10C67}" dt="2022-09-09T15:56:17.255" v="1486" actId="14100"/>
          <pc:sldLayoutMkLst>
            <pc:docMk/>
            <pc:sldMasterMk cId="3042166690" sldId="2147483648"/>
            <pc:sldLayoutMk cId="3291792677" sldId="2147483649"/>
          </pc:sldLayoutMkLst>
          <pc:spChg chg="mod">
            <ac:chgData name="Malia Gonsalves" userId="6607dbed-a412-4254-9e8a-c973fef99cb9" providerId="ADAL" clId="{34B053C0-6A17-4152-A7FD-1C060FD10C67}" dt="2022-09-09T15:56:13.587" v="1485" actId="1076"/>
            <ac:spMkLst>
              <pc:docMk/>
              <pc:sldMasterMk cId="3042166690" sldId="2147483648"/>
              <pc:sldLayoutMk cId="3291792677" sldId="2147483649"/>
              <ac:spMk id="2" creationId="{FEA32205-FCDF-8AF0-E77A-0243781E3678}"/>
            </ac:spMkLst>
          </pc:spChg>
          <pc:spChg chg="add mod ord">
            <ac:chgData name="Malia Gonsalves" userId="6607dbed-a412-4254-9e8a-c973fef99cb9" providerId="ADAL" clId="{34B053C0-6A17-4152-A7FD-1C060FD10C67}" dt="2022-09-09T00:40:27.828" v="624" actId="167"/>
            <ac:spMkLst>
              <pc:docMk/>
              <pc:sldMasterMk cId="3042166690" sldId="2147483648"/>
              <pc:sldLayoutMk cId="3291792677" sldId="2147483649"/>
              <ac:spMk id="4" creationId="{6DE9C644-8AF6-8417-A8E9-211F1A4F4630}"/>
            </ac:spMkLst>
          </pc:spChg>
          <pc:spChg chg="add del mod ord">
            <ac:chgData name="Malia Gonsalves" userId="6607dbed-a412-4254-9e8a-c973fef99cb9" providerId="ADAL" clId="{34B053C0-6A17-4152-A7FD-1C060FD10C67}" dt="2022-09-09T15:56:17.255" v="1486" actId="14100"/>
            <ac:spMkLst>
              <pc:docMk/>
              <pc:sldMasterMk cId="3042166690" sldId="2147483648"/>
              <pc:sldLayoutMk cId="3291792677" sldId="2147483649"/>
              <ac:spMk id="8" creationId="{C1C03732-626B-354A-6195-EDB3ED6D9CC6}"/>
            </ac:spMkLst>
          </pc:spChg>
          <pc:picChg chg="mod ord modCrop">
            <ac:chgData name="Malia Gonsalves" userId="6607dbed-a412-4254-9e8a-c973fef99cb9" providerId="ADAL" clId="{34B053C0-6A17-4152-A7FD-1C060FD10C67}" dt="2022-09-09T00:40:28.565" v="625" actId="167"/>
            <ac:picMkLst>
              <pc:docMk/>
              <pc:sldMasterMk cId="3042166690" sldId="2147483648"/>
              <pc:sldLayoutMk cId="3291792677" sldId="2147483649"/>
              <ac:picMk id="7" creationId="{E54EE7FC-8A53-CFE0-DCD1-F0BE17A3C721}"/>
            </ac:picMkLst>
          </pc:picChg>
        </pc:sldLayoutChg>
        <pc:sldLayoutChg chg="addSp delSp modSp mod setBg">
          <pc:chgData name="Malia Gonsalves" userId="6607dbed-a412-4254-9e8a-c973fef99cb9" providerId="ADAL" clId="{34B053C0-6A17-4152-A7FD-1C060FD10C67}" dt="2022-09-09T00:35:27.990" v="574" actId="11530"/>
          <pc:sldLayoutMkLst>
            <pc:docMk/>
            <pc:sldMasterMk cId="3042166690" sldId="2147483648"/>
            <pc:sldLayoutMk cId="854813699" sldId="2147483650"/>
          </pc:sldLayoutMkLst>
          <pc:spChg chg="del">
            <ac:chgData name="Malia Gonsalves" userId="6607dbed-a412-4254-9e8a-c973fef99cb9" providerId="ADAL" clId="{34B053C0-6A17-4152-A7FD-1C060FD10C67}" dt="2022-09-09T00:05:22.792" v="23" actId="21"/>
            <ac:spMkLst>
              <pc:docMk/>
              <pc:sldMasterMk cId="3042166690" sldId="2147483648"/>
              <pc:sldLayoutMk cId="854813699" sldId="2147483650"/>
              <ac:spMk id="3" creationId="{D9C58878-21CB-7388-C8F6-5B0E7DB0FF4C}"/>
            </ac:spMkLst>
          </pc:spChg>
          <pc:spChg chg="add del mod ord">
            <ac:chgData name="Malia Gonsalves" userId="6607dbed-a412-4254-9e8a-c973fef99cb9" providerId="ADAL" clId="{34B053C0-6A17-4152-A7FD-1C060FD10C67}" dt="2022-09-09T00:05:24.381" v="24" actId="478"/>
            <ac:spMkLst>
              <pc:docMk/>
              <pc:sldMasterMk cId="3042166690" sldId="2147483648"/>
              <pc:sldLayoutMk cId="854813699" sldId="2147483650"/>
              <ac:spMk id="4" creationId="{F25B8821-9101-0829-41DF-162D406DCB9F}"/>
            </ac:spMkLst>
          </pc:spChg>
          <pc:spChg chg="add del mod">
            <ac:chgData name="Malia Gonsalves" userId="6607dbed-a412-4254-9e8a-c973fef99cb9" providerId="ADAL" clId="{34B053C0-6A17-4152-A7FD-1C060FD10C67}" dt="2022-09-09T00:19:03.754" v="256" actId="478"/>
            <ac:spMkLst>
              <pc:docMk/>
              <pc:sldMasterMk cId="3042166690" sldId="2147483648"/>
              <pc:sldLayoutMk cId="854813699" sldId="2147483650"/>
              <ac:spMk id="5" creationId="{FE495DA4-180D-1186-5E06-1AFB48DA22F2}"/>
            </ac:spMkLst>
          </pc:spChg>
          <pc:spChg chg="add del mod ord">
            <ac:chgData name="Malia Gonsalves" userId="6607dbed-a412-4254-9e8a-c973fef99cb9" providerId="ADAL" clId="{34B053C0-6A17-4152-A7FD-1C060FD10C67}" dt="2022-09-09T00:19:06.807" v="257" actId="478"/>
            <ac:spMkLst>
              <pc:docMk/>
              <pc:sldMasterMk cId="3042166690" sldId="2147483648"/>
              <pc:sldLayoutMk cId="854813699" sldId="2147483650"/>
              <ac:spMk id="7" creationId="{543658BF-B2F6-6636-7694-948AA16A25DD}"/>
            </ac:spMkLst>
          </pc:spChg>
          <pc:spChg chg="mod">
            <ac:chgData name="Malia Gonsalves" userId="6607dbed-a412-4254-9e8a-c973fef99cb9" providerId="ADAL" clId="{34B053C0-6A17-4152-A7FD-1C060FD10C67}" dt="2022-09-09T00:35:27.990" v="574" actId="11530"/>
            <ac:spMkLst>
              <pc:docMk/>
              <pc:sldMasterMk cId="3042166690" sldId="2147483648"/>
              <pc:sldLayoutMk cId="854813699" sldId="2147483650"/>
              <ac:spMk id="17" creationId="{E035ED4D-B6E7-5909-8E92-A9A5433C8FF5}"/>
            </ac:spMkLst>
          </pc:spChg>
        </pc:sldLayoutChg>
        <pc:sldLayoutChg chg="addSp delSp modSp mod setBg">
          <pc:chgData name="Malia Gonsalves" userId="6607dbed-a412-4254-9e8a-c973fef99cb9" providerId="ADAL" clId="{34B053C0-6A17-4152-A7FD-1C060FD10C67}" dt="2022-09-09T15:49:13.541" v="1459" actId="478"/>
          <pc:sldLayoutMkLst>
            <pc:docMk/>
            <pc:sldMasterMk cId="3042166690" sldId="2147483648"/>
            <pc:sldLayoutMk cId="2361665656" sldId="2147483651"/>
          </pc:sldLayoutMkLst>
          <pc:spChg chg="mod">
            <ac:chgData name="Malia Gonsalves" userId="6607dbed-a412-4254-9e8a-c973fef99cb9" providerId="ADAL" clId="{34B053C0-6A17-4152-A7FD-1C060FD10C67}" dt="2022-09-09T00:50:36.101" v="654" actId="207"/>
            <ac:spMkLst>
              <pc:docMk/>
              <pc:sldMasterMk cId="3042166690" sldId="2147483648"/>
              <pc:sldLayoutMk cId="2361665656" sldId="2147483651"/>
              <ac:spMk id="3" creationId="{5BD15D6F-2308-9766-FC88-8F26BBDE3AF1}"/>
            </ac:spMkLst>
          </pc:spChg>
          <pc:spChg chg="add mod ord">
            <ac:chgData name="Malia Gonsalves" userId="6607dbed-a412-4254-9e8a-c973fef99cb9" providerId="ADAL" clId="{34B053C0-6A17-4152-A7FD-1C060FD10C67}" dt="2022-09-09T00:51:52.529" v="665" actId="167"/>
            <ac:spMkLst>
              <pc:docMk/>
              <pc:sldMasterMk cId="3042166690" sldId="2147483648"/>
              <pc:sldLayoutMk cId="2361665656" sldId="2147483651"/>
              <ac:spMk id="4" creationId="{39EDB42A-1DEE-5E77-0D44-7E78AF428DCB}"/>
            </ac:spMkLst>
          </pc:spChg>
          <pc:picChg chg="add mod modCrop">
            <ac:chgData name="Malia Gonsalves" userId="6607dbed-a412-4254-9e8a-c973fef99cb9" providerId="ADAL" clId="{34B053C0-6A17-4152-A7FD-1C060FD10C67}" dt="2022-09-09T00:51:39.628" v="664" actId="1076"/>
            <ac:picMkLst>
              <pc:docMk/>
              <pc:sldMasterMk cId="3042166690" sldId="2147483648"/>
              <pc:sldLayoutMk cId="2361665656" sldId="2147483651"/>
              <ac:picMk id="7" creationId="{29A7CFDD-BCC2-145C-AA0C-7C93ABFE872F}"/>
            </ac:picMkLst>
          </pc:picChg>
          <pc:picChg chg="add del mod">
            <ac:chgData name="Malia Gonsalves" userId="6607dbed-a412-4254-9e8a-c973fef99cb9" providerId="ADAL" clId="{34B053C0-6A17-4152-A7FD-1C060FD10C67}" dt="2022-09-09T15:49:13.541" v="1459" actId="478"/>
            <ac:picMkLst>
              <pc:docMk/>
              <pc:sldMasterMk cId="3042166690" sldId="2147483648"/>
              <pc:sldLayoutMk cId="2361665656" sldId="2147483651"/>
              <ac:picMk id="8" creationId="{0B2043A2-A1D6-03FA-A800-3921BD573071}"/>
            </ac:picMkLst>
          </pc:picChg>
        </pc:sldLayoutChg>
        <pc:sldLayoutChg chg="addSp modSp mod">
          <pc:chgData name="Malia Gonsalves" userId="6607dbed-a412-4254-9e8a-c973fef99cb9" providerId="ADAL" clId="{34B053C0-6A17-4152-A7FD-1C060FD10C67}" dt="2022-09-09T01:01:33.036" v="758" actId="167"/>
          <pc:sldLayoutMkLst>
            <pc:docMk/>
            <pc:sldMasterMk cId="3042166690" sldId="2147483648"/>
            <pc:sldLayoutMk cId="138473987" sldId="2147483652"/>
          </pc:sldLayoutMkLst>
          <pc:spChg chg="add mod ord">
            <ac:chgData name="Malia Gonsalves" userId="6607dbed-a412-4254-9e8a-c973fef99cb9" providerId="ADAL" clId="{34B053C0-6A17-4152-A7FD-1C060FD10C67}" dt="2022-09-09T01:01:33.036" v="758" actId="167"/>
            <ac:spMkLst>
              <pc:docMk/>
              <pc:sldMasterMk cId="3042166690" sldId="2147483648"/>
              <pc:sldLayoutMk cId="138473987" sldId="2147483652"/>
              <ac:spMk id="5" creationId="{8CEE7AA0-D64C-BC68-806D-914A0469BDC6}"/>
            </ac:spMkLst>
          </pc:spChg>
          <pc:picChg chg="add mod">
            <ac:chgData name="Malia Gonsalves" userId="6607dbed-a412-4254-9e8a-c973fef99cb9" providerId="ADAL" clId="{34B053C0-6A17-4152-A7FD-1C060FD10C67}" dt="2022-09-09T01:01:26.312" v="757"/>
            <ac:picMkLst>
              <pc:docMk/>
              <pc:sldMasterMk cId="3042166690" sldId="2147483648"/>
              <pc:sldLayoutMk cId="138473987" sldId="2147483652"/>
              <ac:picMk id="6" creationId="{347BD1F4-4B9F-7D64-5E49-B7623D3284BE}"/>
            </ac:picMkLst>
          </pc:picChg>
        </pc:sldLayoutChg>
        <pc:sldLayoutChg chg="addSp modSp mod">
          <pc:chgData name="Malia Gonsalves" userId="6607dbed-a412-4254-9e8a-c973fef99cb9" providerId="ADAL" clId="{34B053C0-6A17-4152-A7FD-1C060FD10C67}" dt="2022-09-09T01:01:46.565" v="760" actId="167"/>
          <pc:sldLayoutMkLst>
            <pc:docMk/>
            <pc:sldMasterMk cId="3042166690" sldId="2147483648"/>
            <pc:sldLayoutMk cId="2535027549" sldId="2147483653"/>
          </pc:sldLayoutMkLst>
          <pc:spChg chg="add mod ord">
            <ac:chgData name="Malia Gonsalves" userId="6607dbed-a412-4254-9e8a-c973fef99cb9" providerId="ADAL" clId="{34B053C0-6A17-4152-A7FD-1C060FD10C67}" dt="2022-09-09T01:01:46.565" v="760" actId="167"/>
            <ac:spMkLst>
              <pc:docMk/>
              <pc:sldMasterMk cId="3042166690" sldId="2147483648"/>
              <pc:sldLayoutMk cId="2535027549" sldId="2147483653"/>
              <ac:spMk id="7" creationId="{FBFA9A12-F0A5-9C0C-0D55-C3C87F037684}"/>
            </ac:spMkLst>
          </pc:spChg>
          <pc:picChg chg="add mod">
            <ac:chgData name="Malia Gonsalves" userId="6607dbed-a412-4254-9e8a-c973fef99cb9" providerId="ADAL" clId="{34B053C0-6A17-4152-A7FD-1C060FD10C67}" dt="2022-09-09T01:01:39.033" v="759"/>
            <ac:picMkLst>
              <pc:docMk/>
              <pc:sldMasterMk cId="3042166690" sldId="2147483648"/>
              <pc:sldLayoutMk cId="2535027549" sldId="2147483653"/>
              <ac:picMk id="8" creationId="{59815C51-2191-DF96-273F-D9CE187DBE1A}"/>
            </ac:picMkLst>
          </pc:picChg>
        </pc:sldLayoutChg>
        <pc:sldLayoutChg chg="addSp delSp modSp mod ord setBg">
          <pc:chgData name="Malia Gonsalves" userId="6607dbed-a412-4254-9e8a-c973fef99cb9" providerId="ADAL" clId="{34B053C0-6A17-4152-A7FD-1C060FD10C67}" dt="2022-09-09T15:53:50.282" v="1481" actId="20578"/>
          <pc:sldLayoutMkLst>
            <pc:docMk/>
            <pc:sldMasterMk cId="3042166690" sldId="2147483648"/>
            <pc:sldLayoutMk cId="4276345712" sldId="2147483654"/>
          </pc:sldLayoutMkLst>
          <pc:spChg chg="del">
            <ac:chgData name="Malia Gonsalves" userId="6607dbed-a412-4254-9e8a-c973fef99cb9" providerId="ADAL" clId="{34B053C0-6A17-4152-A7FD-1C060FD10C67}" dt="2022-09-09T01:15:19.770" v="881" actId="21"/>
            <ac:spMkLst>
              <pc:docMk/>
              <pc:sldMasterMk cId="3042166690" sldId="2147483648"/>
              <pc:sldLayoutMk cId="4276345712" sldId="2147483654"/>
              <ac:spMk id="2" creationId="{B3589375-079A-AAAF-2EAE-9BB532FE3621}"/>
            </ac:spMkLst>
          </pc:spChg>
          <pc:spChg chg="add mod ord">
            <ac:chgData name="Malia Gonsalves" userId="6607dbed-a412-4254-9e8a-c973fef99cb9" providerId="ADAL" clId="{34B053C0-6A17-4152-A7FD-1C060FD10C67}" dt="2022-09-09T01:27:13.268" v="1138" actId="166"/>
            <ac:spMkLst>
              <pc:docMk/>
              <pc:sldMasterMk cId="3042166690" sldId="2147483648"/>
              <pc:sldLayoutMk cId="4276345712" sldId="2147483654"/>
              <ac:spMk id="4" creationId="{4995752B-AA1C-FA10-22A8-D74355A0F822}"/>
            </ac:spMkLst>
          </pc:spChg>
          <pc:spChg chg="add del">
            <ac:chgData name="Malia Gonsalves" userId="6607dbed-a412-4254-9e8a-c973fef99cb9" providerId="ADAL" clId="{34B053C0-6A17-4152-A7FD-1C060FD10C67}" dt="2022-09-09T01:14:14.141" v="875" actId="11529"/>
            <ac:spMkLst>
              <pc:docMk/>
              <pc:sldMasterMk cId="3042166690" sldId="2147483648"/>
              <pc:sldLayoutMk cId="4276345712" sldId="2147483654"/>
              <ac:spMk id="7" creationId="{4120F44A-940B-9B74-87ED-B12420BE46AF}"/>
            </ac:spMkLst>
          </pc:spChg>
          <pc:spChg chg="add del mod">
            <ac:chgData name="Malia Gonsalves" userId="6607dbed-a412-4254-9e8a-c973fef99cb9" providerId="ADAL" clId="{34B053C0-6A17-4152-A7FD-1C060FD10C67}" dt="2022-09-09T01:26:19.998" v="1094" actId="478"/>
            <ac:spMkLst>
              <pc:docMk/>
              <pc:sldMasterMk cId="3042166690" sldId="2147483648"/>
              <pc:sldLayoutMk cId="4276345712" sldId="2147483654"/>
              <ac:spMk id="8" creationId="{D3268593-E437-6F5A-1A2A-EAD7B49C5F97}"/>
            </ac:spMkLst>
          </pc:spChg>
          <pc:spChg chg="add del mod">
            <ac:chgData name="Malia Gonsalves" userId="6607dbed-a412-4254-9e8a-c973fef99cb9" providerId="ADAL" clId="{34B053C0-6A17-4152-A7FD-1C060FD10C67}" dt="2022-09-09T01:26:17.908" v="1093" actId="21"/>
            <ac:spMkLst>
              <pc:docMk/>
              <pc:sldMasterMk cId="3042166690" sldId="2147483648"/>
              <pc:sldLayoutMk cId="4276345712" sldId="2147483654"/>
              <ac:spMk id="9" creationId="{307E8AAA-2B49-8CD5-A4C7-D8C4E70D8099}"/>
            </ac:spMkLst>
          </pc:spChg>
          <pc:spChg chg="add mod ord">
            <ac:chgData name="Malia Gonsalves" userId="6607dbed-a412-4254-9e8a-c973fef99cb9" providerId="ADAL" clId="{34B053C0-6A17-4152-A7FD-1C060FD10C67}" dt="2022-09-09T01:27:13.268" v="1138" actId="166"/>
            <ac:spMkLst>
              <pc:docMk/>
              <pc:sldMasterMk cId="3042166690" sldId="2147483648"/>
              <pc:sldLayoutMk cId="4276345712" sldId="2147483654"/>
              <ac:spMk id="10" creationId="{B8428493-D53B-50AF-47FD-E397C286706F}"/>
            </ac:spMkLst>
          </pc:spChg>
          <pc:spChg chg="add del mod">
            <ac:chgData name="Malia Gonsalves" userId="6607dbed-a412-4254-9e8a-c973fef99cb9" providerId="ADAL" clId="{34B053C0-6A17-4152-A7FD-1C060FD10C67}" dt="2022-09-09T01:25:18.777" v="1084"/>
            <ac:spMkLst>
              <pc:docMk/>
              <pc:sldMasterMk cId="3042166690" sldId="2147483648"/>
              <pc:sldLayoutMk cId="4276345712" sldId="2147483654"/>
              <ac:spMk id="12" creationId="{3A0C0659-07F8-2295-DB1A-DEBD72173A6D}"/>
            </ac:spMkLst>
          </pc:spChg>
          <pc:spChg chg="add del mod ord">
            <ac:chgData name="Malia Gonsalves" userId="6607dbed-a412-4254-9e8a-c973fef99cb9" providerId="ADAL" clId="{34B053C0-6A17-4152-A7FD-1C060FD10C67}" dt="2022-09-09T01:43:44.199" v="1280" actId="478"/>
            <ac:spMkLst>
              <pc:docMk/>
              <pc:sldMasterMk cId="3042166690" sldId="2147483648"/>
              <pc:sldLayoutMk cId="4276345712" sldId="2147483654"/>
              <ac:spMk id="16" creationId="{6071328D-BC0D-4803-318D-F79D68397AD1}"/>
            </ac:spMkLst>
          </pc:spChg>
          <pc:picChg chg="add del mod">
            <ac:chgData name="Malia Gonsalves" userId="6607dbed-a412-4254-9e8a-c973fef99cb9" providerId="ADAL" clId="{34B053C0-6A17-4152-A7FD-1C060FD10C67}" dt="2022-09-09T01:10:11.636" v="834" actId="478"/>
            <ac:picMkLst>
              <pc:docMk/>
              <pc:sldMasterMk cId="3042166690" sldId="2147483648"/>
              <pc:sldLayoutMk cId="4276345712" sldId="2147483654"/>
              <ac:picMk id="3" creationId="{EE90267F-C22A-07E6-3820-2CF8BF9F5045}"/>
            </ac:picMkLst>
          </pc:picChg>
          <pc:picChg chg="add del mod modCrop">
            <ac:chgData name="Malia Gonsalves" userId="6607dbed-a412-4254-9e8a-c973fef99cb9" providerId="ADAL" clId="{34B053C0-6A17-4152-A7FD-1C060FD10C67}" dt="2022-09-09T01:13:54.042" v="874" actId="478"/>
            <ac:picMkLst>
              <pc:docMk/>
              <pc:sldMasterMk cId="3042166690" sldId="2147483648"/>
              <pc:sldLayoutMk cId="4276345712" sldId="2147483654"/>
              <ac:picMk id="6" creationId="{815730FE-1024-669B-3C62-446028B93EBE}"/>
            </ac:picMkLst>
          </pc:picChg>
          <pc:picChg chg="add mod">
            <ac:chgData name="Malia Gonsalves" userId="6607dbed-a412-4254-9e8a-c973fef99cb9" providerId="ADAL" clId="{34B053C0-6A17-4152-A7FD-1C060FD10C67}" dt="2022-09-09T01:34:13.766" v="1263" actId="1076"/>
            <ac:picMkLst>
              <pc:docMk/>
              <pc:sldMasterMk cId="3042166690" sldId="2147483648"/>
              <pc:sldLayoutMk cId="4276345712" sldId="2147483654"/>
              <ac:picMk id="11" creationId="{878BAFC8-E0F4-84FD-681B-97A567A81EC3}"/>
            </ac:picMkLst>
          </pc:picChg>
          <pc:picChg chg="add del mod">
            <ac:chgData name="Malia Gonsalves" userId="6607dbed-a412-4254-9e8a-c973fef99cb9" providerId="ADAL" clId="{34B053C0-6A17-4152-A7FD-1C060FD10C67}" dt="2022-09-09T01:25:17.383" v="1083" actId="931"/>
            <ac:picMkLst>
              <pc:docMk/>
              <pc:sldMasterMk cId="3042166690" sldId="2147483648"/>
              <pc:sldLayoutMk cId="4276345712" sldId="2147483654"/>
              <ac:picMk id="14" creationId="{C95E5FC5-8494-60E5-0F2C-A8AC2D23909A}"/>
            </ac:picMkLst>
          </pc:picChg>
          <pc:picChg chg="add mod ord">
            <ac:chgData name="Malia Gonsalves" userId="6607dbed-a412-4254-9e8a-c973fef99cb9" providerId="ADAL" clId="{34B053C0-6A17-4152-A7FD-1C060FD10C67}" dt="2022-09-09T01:26:52.904" v="1135" actId="1076"/>
            <ac:picMkLst>
              <pc:docMk/>
              <pc:sldMasterMk cId="3042166690" sldId="2147483648"/>
              <pc:sldLayoutMk cId="4276345712" sldId="2147483654"/>
              <ac:picMk id="15" creationId="{01E525FD-5DD4-3E08-62B1-3C05949BF61C}"/>
            </ac:picMkLst>
          </pc:picChg>
        </pc:sldLayoutChg>
        <pc:sldLayoutChg chg="addSp delSp modSp mod ord">
          <pc:chgData name="Malia Gonsalves" userId="6607dbed-a412-4254-9e8a-c973fef99cb9" providerId="ADAL" clId="{34B053C0-6A17-4152-A7FD-1C060FD10C67}" dt="2022-09-09T15:53:34.305" v="1479" actId="20578"/>
          <pc:sldLayoutMkLst>
            <pc:docMk/>
            <pc:sldMasterMk cId="3042166690" sldId="2147483648"/>
            <pc:sldLayoutMk cId="2346764506" sldId="2147483655"/>
          </pc:sldLayoutMkLst>
          <pc:picChg chg="add del mod">
            <ac:chgData name="Malia Gonsalves" userId="6607dbed-a412-4254-9e8a-c973fef99cb9" providerId="ADAL" clId="{34B053C0-6A17-4152-A7FD-1C060FD10C67}" dt="2022-09-09T01:28:47.095" v="1146" actId="478"/>
            <ac:picMkLst>
              <pc:docMk/>
              <pc:sldMasterMk cId="3042166690" sldId="2147483648"/>
              <pc:sldLayoutMk cId="2346764506" sldId="2147483655"/>
              <ac:picMk id="2" creationId="{C75E9438-0625-22F5-FC24-E4F161538A2F}"/>
            </ac:picMkLst>
          </pc:picChg>
        </pc:sldLayoutChg>
        <pc:sldLayoutChg chg="addSp modSp mod">
          <pc:chgData name="Malia Gonsalves" userId="6607dbed-a412-4254-9e8a-c973fef99cb9" providerId="ADAL" clId="{34B053C0-6A17-4152-A7FD-1C060FD10C67}" dt="2022-09-09T16:35:47.747" v="1561" actId="1076"/>
          <pc:sldLayoutMkLst>
            <pc:docMk/>
            <pc:sldMasterMk cId="3042166690" sldId="2147483648"/>
            <pc:sldLayoutMk cId="3594195858" sldId="2147483656"/>
          </pc:sldLayoutMkLst>
          <pc:spChg chg="mod">
            <ac:chgData name="Malia Gonsalves" userId="6607dbed-a412-4254-9e8a-c973fef99cb9" providerId="ADAL" clId="{34B053C0-6A17-4152-A7FD-1C060FD10C67}" dt="2022-09-09T01:02:50.766" v="765" actId="207"/>
            <ac:spMkLst>
              <pc:docMk/>
              <pc:sldMasterMk cId="3042166690" sldId="2147483648"/>
              <pc:sldLayoutMk cId="3594195858" sldId="2147483656"/>
              <ac:spMk id="2" creationId="{90271851-6CB3-BA25-2397-EC6376B12469}"/>
            </ac:spMkLst>
          </pc:spChg>
          <pc:spChg chg="mod">
            <ac:chgData name="Malia Gonsalves" userId="6607dbed-a412-4254-9e8a-c973fef99cb9" providerId="ADAL" clId="{34B053C0-6A17-4152-A7FD-1C060FD10C67}" dt="2022-09-09T16:35:47.747" v="1561" actId="1076"/>
            <ac:spMkLst>
              <pc:docMk/>
              <pc:sldMasterMk cId="3042166690" sldId="2147483648"/>
              <pc:sldLayoutMk cId="3594195858" sldId="2147483656"/>
              <ac:spMk id="3" creationId="{C9808C7E-D8F1-E10B-CEDA-06171C1CB852}"/>
            </ac:spMkLst>
          </pc:spChg>
          <pc:spChg chg="mod">
            <ac:chgData name="Malia Gonsalves" userId="6607dbed-a412-4254-9e8a-c973fef99cb9" providerId="ADAL" clId="{34B053C0-6A17-4152-A7FD-1C060FD10C67}" dt="2022-09-09T16:01:53.136" v="1557" actId="255"/>
            <ac:spMkLst>
              <pc:docMk/>
              <pc:sldMasterMk cId="3042166690" sldId="2147483648"/>
              <pc:sldLayoutMk cId="3594195858" sldId="2147483656"/>
              <ac:spMk id="4" creationId="{3CD75C92-6A17-2EAE-1514-8F9974199413}"/>
            </ac:spMkLst>
          </pc:spChg>
          <pc:spChg chg="add mod ord">
            <ac:chgData name="Malia Gonsalves" userId="6607dbed-a412-4254-9e8a-c973fef99cb9" providerId="ADAL" clId="{34B053C0-6A17-4152-A7FD-1C060FD10C67}" dt="2022-09-09T01:02:45.318" v="764" actId="14100"/>
            <ac:spMkLst>
              <pc:docMk/>
              <pc:sldMasterMk cId="3042166690" sldId="2147483648"/>
              <pc:sldLayoutMk cId="3594195858" sldId="2147483656"/>
              <ac:spMk id="5" creationId="{120BB021-4A54-9120-6745-55200EA9F64C}"/>
            </ac:spMkLst>
          </pc:spChg>
          <pc:picChg chg="add mod">
            <ac:chgData name="Malia Gonsalves" userId="6607dbed-a412-4254-9e8a-c973fef99cb9" providerId="ADAL" clId="{34B053C0-6A17-4152-A7FD-1C060FD10C67}" dt="2022-09-09T01:45:34.301" v="1286" actId="1076"/>
            <ac:picMkLst>
              <pc:docMk/>
              <pc:sldMasterMk cId="3042166690" sldId="2147483648"/>
              <pc:sldLayoutMk cId="3594195858" sldId="2147483656"/>
              <ac:picMk id="6" creationId="{0B4B43D4-1A6F-725B-D3B5-3E569D305D9B}"/>
            </ac:picMkLst>
          </pc:picChg>
        </pc:sldLayoutChg>
        <pc:sldLayoutChg chg="addSp delSp modSp mod">
          <pc:chgData name="Malia Gonsalves" userId="6607dbed-a412-4254-9e8a-c973fef99cb9" providerId="ADAL" clId="{34B053C0-6A17-4152-A7FD-1C060FD10C67}" dt="2022-09-09T16:36:02.461" v="1563" actId="1076"/>
          <pc:sldLayoutMkLst>
            <pc:docMk/>
            <pc:sldMasterMk cId="3042166690" sldId="2147483648"/>
            <pc:sldLayoutMk cId="288209779" sldId="2147483657"/>
          </pc:sldLayoutMkLst>
          <pc:spChg chg="mod">
            <ac:chgData name="Malia Gonsalves" userId="6607dbed-a412-4254-9e8a-c973fef99cb9" providerId="ADAL" clId="{34B053C0-6A17-4152-A7FD-1C060FD10C67}" dt="2022-09-09T01:07:55.315" v="807" actId="207"/>
            <ac:spMkLst>
              <pc:docMk/>
              <pc:sldMasterMk cId="3042166690" sldId="2147483648"/>
              <pc:sldLayoutMk cId="288209779" sldId="2147483657"/>
              <ac:spMk id="2" creationId="{08084922-8CA6-614A-2575-452CB21409D9}"/>
            </ac:spMkLst>
          </pc:spChg>
          <pc:spChg chg="mod">
            <ac:chgData name="Malia Gonsalves" userId="6607dbed-a412-4254-9e8a-c973fef99cb9" providerId="ADAL" clId="{34B053C0-6A17-4152-A7FD-1C060FD10C67}" dt="2022-09-09T16:36:02.461" v="1563" actId="1076"/>
            <ac:spMkLst>
              <pc:docMk/>
              <pc:sldMasterMk cId="3042166690" sldId="2147483648"/>
              <pc:sldLayoutMk cId="288209779" sldId="2147483657"/>
              <ac:spMk id="3" creationId="{931FF567-8811-CC94-2E9E-E236B4492967}"/>
            </ac:spMkLst>
          </pc:spChg>
          <pc:spChg chg="mod">
            <ac:chgData name="Malia Gonsalves" userId="6607dbed-a412-4254-9e8a-c973fef99cb9" providerId="ADAL" clId="{34B053C0-6A17-4152-A7FD-1C060FD10C67}" dt="2022-09-09T16:02:04.190" v="1559" actId="255"/>
            <ac:spMkLst>
              <pc:docMk/>
              <pc:sldMasterMk cId="3042166690" sldId="2147483648"/>
              <pc:sldLayoutMk cId="288209779" sldId="2147483657"/>
              <ac:spMk id="4" creationId="{59E6C3C8-80A4-0CEB-0D84-32F0046FADDC}"/>
            </ac:spMkLst>
          </pc:spChg>
          <pc:spChg chg="add mod ord">
            <ac:chgData name="Malia Gonsalves" userId="6607dbed-a412-4254-9e8a-c973fef99cb9" providerId="ADAL" clId="{34B053C0-6A17-4152-A7FD-1C060FD10C67}" dt="2022-09-09T01:09:09.541" v="827" actId="14100"/>
            <ac:spMkLst>
              <pc:docMk/>
              <pc:sldMasterMk cId="3042166690" sldId="2147483648"/>
              <pc:sldLayoutMk cId="288209779" sldId="2147483657"/>
              <ac:spMk id="5" creationId="{13AC72DE-4574-62C4-94CB-A3FFB9A90AD7}"/>
            </ac:spMkLst>
          </pc:spChg>
          <pc:picChg chg="add del mod ord">
            <ac:chgData name="Malia Gonsalves" userId="6607dbed-a412-4254-9e8a-c973fef99cb9" providerId="ADAL" clId="{34B053C0-6A17-4152-A7FD-1C060FD10C67}" dt="2022-09-09T01:45:39.599" v="1287" actId="1076"/>
            <ac:picMkLst>
              <pc:docMk/>
              <pc:sldMasterMk cId="3042166690" sldId="2147483648"/>
              <pc:sldLayoutMk cId="288209779" sldId="2147483657"/>
              <ac:picMk id="6" creationId="{5F3907BF-D259-6C63-899B-652BC49E7211}"/>
            </ac:picMkLst>
          </pc:picChg>
          <pc:picChg chg="add del mod">
            <ac:chgData name="Malia Gonsalves" userId="6607dbed-a412-4254-9e8a-c973fef99cb9" providerId="ADAL" clId="{34B053C0-6A17-4152-A7FD-1C060FD10C67}" dt="2022-09-09T01:09:12.214" v="828"/>
            <ac:picMkLst>
              <pc:docMk/>
              <pc:sldMasterMk cId="3042166690" sldId="2147483648"/>
              <pc:sldLayoutMk cId="288209779" sldId="2147483657"/>
              <ac:picMk id="8" creationId="{691B4081-6DDE-59A1-A0FD-F9F77B021591}"/>
            </ac:picMkLst>
          </pc:picChg>
          <pc:picChg chg="add del mod">
            <ac:chgData name="Malia Gonsalves" userId="6607dbed-a412-4254-9e8a-c973fef99cb9" providerId="ADAL" clId="{34B053C0-6A17-4152-A7FD-1C060FD10C67}" dt="2022-09-09T01:09:05.395" v="822"/>
            <ac:picMkLst>
              <pc:docMk/>
              <pc:sldMasterMk cId="3042166690" sldId="2147483648"/>
              <pc:sldLayoutMk cId="288209779" sldId="2147483657"/>
              <ac:picMk id="9" creationId="{516A0487-B33E-47AA-7945-EE253DE94B89}"/>
            </ac:picMkLst>
          </pc:picChg>
        </pc:sldLayoutChg>
        <pc:sldLayoutChg chg="del">
          <pc:chgData name="Malia Gonsalves" userId="6607dbed-a412-4254-9e8a-c973fef99cb9" providerId="ADAL" clId="{34B053C0-6A17-4152-A7FD-1C060FD10C67}" dt="2022-09-09T01:04:57.914" v="774" actId="2696"/>
          <pc:sldLayoutMkLst>
            <pc:docMk/>
            <pc:sldMasterMk cId="3042166690" sldId="2147483648"/>
            <pc:sldLayoutMk cId="130867466" sldId="2147483658"/>
          </pc:sldLayoutMkLst>
        </pc:sldLayoutChg>
        <pc:sldLayoutChg chg="del">
          <pc:chgData name="Malia Gonsalves" userId="6607dbed-a412-4254-9e8a-c973fef99cb9" providerId="ADAL" clId="{34B053C0-6A17-4152-A7FD-1C060FD10C67}" dt="2022-09-09T01:05:00.897" v="775" actId="2696"/>
          <pc:sldLayoutMkLst>
            <pc:docMk/>
            <pc:sldMasterMk cId="3042166690" sldId="2147483648"/>
            <pc:sldLayoutMk cId="4012216894" sldId="2147483659"/>
          </pc:sldLayoutMkLst>
        </pc:sldLayoutChg>
        <pc:sldLayoutChg chg="modSp">
          <pc:chgData name="Malia Gonsalves" userId="6607dbed-a412-4254-9e8a-c973fef99cb9" providerId="ADAL" clId="{34B053C0-6A17-4152-A7FD-1C060FD10C67}" dt="2022-09-09T00:35:15.087" v="573" actId="11530"/>
          <pc:sldLayoutMkLst>
            <pc:docMk/>
            <pc:sldMasterMk cId="3042166690" sldId="2147483648"/>
            <pc:sldLayoutMk cId="307639982" sldId="2147483660"/>
          </pc:sldLayoutMkLst>
          <pc:spChg chg="mod">
            <ac:chgData name="Malia Gonsalves" userId="6607dbed-a412-4254-9e8a-c973fef99cb9" providerId="ADAL" clId="{34B053C0-6A17-4152-A7FD-1C060FD10C67}" dt="2022-09-09T00:35:15.087" v="573" actId="11530"/>
            <ac:spMkLst>
              <pc:docMk/>
              <pc:sldMasterMk cId="3042166690" sldId="2147483648"/>
              <pc:sldLayoutMk cId="307639982" sldId="2147483660"/>
              <ac:spMk id="17" creationId="{E035ED4D-B6E7-5909-8E92-A9A5433C8FF5}"/>
            </ac:spMkLst>
          </pc:spChg>
        </pc:sldLayoutChg>
        <pc:sldLayoutChg chg="modSp">
          <pc:chgData name="Malia Gonsalves" userId="6607dbed-a412-4254-9e8a-c973fef99cb9" providerId="ADAL" clId="{34B053C0-6A17-4152-A7FD-1C060FD10C67}" dt="2022-09-09T00:35:04.253" v="572" actId="11530"/>
          <pc:sldLayoutMkLst>
            <pc:docMk/>
            <pc:sldMasterMk cId="3042166690" sldId="2147483648"/>
            <pc:sldLayoutMk cId="977978850" sldId="2147483661"/>
          </pc:sldLayoutMkLst>
          <pc:spChg chg="mod">
            <ac:chgData name="Malia Gonsalves" userId="6607dbed-a412-4254-9e8a-c973fef99cb9" providerId="ADAL" clId="{34B053C0-6A17-4152-A7FD-1C060FD10C67}" dt="2022-09-09T00:35:04.253" v="572" actId="11530"/>
            <ac:spMkLst>
              <pc:docMk/>
              <pc:sldMasterMk cId="3042166690" sldId="2147483648"/>
              <pc:sldLayoutMk cId="977978850" sldId="2147483661"/>
              <ac:spMk id="17" creationId="{E035ED4D-B6E7-5909-8E92-A9A5433C8FF5}"/>
            </ac:spMkLst>
          </pc:spChg>
        </pc:sldLayoutChg>
        <pc:sldLayoutChg chg="modSp">
          <pc:chgData name="Malia Gonsalves" userId="6607dbed-a412-4254-9e8a-c973fef99cb9" providerId="ADAL" clId="{34B053C0-6A17-4152-A7FD-1C060FD10C67}" dt="2022-09-09T00:34:48.895" v="571" actId="11530"/>
          <pc:sldLayoutMkLst>
            <pc:docMk/>
            <pc:sldMasterMk cId="3042166690" sldId="2147483648"/>
            <pc:sldLayoutMk cId="2589605048" sldId="2147483662"/>
          </pc:sldLayoutMkLst>
          <pc:spChg chg="mod">
            <ac:chgData name="Malia Gonsalves" userId="6607dbed-a412-4254-9e8a-c973fef99cb9" providerId="ADAL" clId="{34B053C0-6A17-4152-A7FD-1C060FD10C67}" dt="2022-09-09T00:34:48.895" v="571" actId="11530"/>
            <ac:spMkLst>
              <pc:docMk/>
              <pc:sldMasterMk cId="3042166690" sldId="2147483648"/>
              <pc:sldLayoutMk cId="2589605048" sldId="2147483662"/>
              <ac:spMk id="17" creationId="{E035ED4D-B6E7-5909-8E92-A9A5433C8FF5}"/>
            </ac:spMkLst>
          </pc:spChg>
        </pc:sldLayoutChg>
        <pc:sldLayoutChg chg="addSp delSp modSp mod">
          <pc:chgData name="Malia Gonsalves" userId="6607dbed-a412-4254-9e8a-c973fef99cb9" providerId="ADAL" clId="{34B053C0-6A17-4152-A7FD-1C060FD10C67}" dt="2022-09-09T00:43:56.793" v="647" actId="208"/>
          <pc:sldLayoutMkLst>
            <pc:docMk/>
            <pc:sldMasterMk cId="3042166690" sldId="2147483648"/>
            <pc:sldLayoutMk cId="1818712610" sldId="2147483663"/>
          </pc:sldLayoutMkLst>
          <pc:spChg chg="mod">
            <ac:chgData name="Malia Gonsalves" userId="6607dbed-a412-4254-9e8a-c973fef99cb9" providerId="ADAL" clId="{34B053C0-6A17-4152-A7FD-1C060FD10C67}" dt="2022-09-09T00:34:21.767" v="570" actId="14100"/>
            <ac:spMkLst>
              <pc:docMk/>
              <pc:sldMasterMk cId="3042166690" sldId="2147483648"/>
              <pc:sldLayoutMk cId="1818712610" sldId="2147483663"/>
              <ac:spMk id="2" creationId="{01036995-BFF5-9643-50D3-73340F7B9D83}"/>
            </ac:spMkLst>
          </pc:spChg>
          <pc:spChg chg="mod">
            <ac:chgData name="Malia Gonsalves" userId="6607dbed-a412-4254-9e8a-c973fef99cb9" providerId="ADAL" clId="{34B053C0-6A17-4152-A7FD-1C060FD10C67}" dt="2022-09-09T00:34:18.073" v="569" actId="14100"/>
            <ac:spMkLst>
              <pc:docMk/>
              <pc:sldMasterMk cId="3042166690" sldId="2147483648"/>
              <pc:sldLayoutMk cId="1818712610" sldId="2147483663"/>
              <ac:spMk id="3" creationId="{D9C58878-21CB-7388-C8F6-5B0E7DB0FF4C}"/>
            </ac:spMkLst>
          </pc:spChg>
          <pc:spChg chg="add del mod">
            <ac:chgData name="Malia Gonsalves" userId="6607dbed-a412-4254-9e8a-c973fef99cb9" providerId="ADAL" clId="{34B053C0-6A17-4152-A7FD-1C060FD10C67}" dt="2022-09-09T00:07:25.083" v="40" actId="478"/>
            <ac:spMkLst>
              <pc:docMk/>
              <pc:sldMasterMk cId="3042166690" sldId="2147483648"/>
              <pc:sldLayoutMk cId="1818712610" sldId="2147483663"/>
              <ac:spMk id="7" creationId="{E0F1A43A-0A34-D90A-B3A6-EE71DAFDCA15}"/>
            </ac:spMkLst>
          </pc:spChg>
          <pc:spChg chg="add del mod ord">
            <ac:chgData name="Malia Gonsalves" userId="6607dbed-a412-4254-9e8a-c973fef99cb9" providerId="ADAL" clId="{34B053C0-6A17-4152-A7FD-1C060FD10C67}" dt="2022-09-09T00:13:50.507" v="95" actId="478"/>
            <ac:spMkLst>
              <pc:docMk/>
              <pc:sldMasterMk cId="3042166690" sldId="2147483648"/>
              <pc:sldLayoutMk cId="1818712610" sldId="2147483663"/>
              <ac:spMk id="10" creationId="{91F00088-7129-682E-2F08-33C4448EE595}"/>
            </ac:spMkLst>
          </pc:spChg>
          <pc:spChg chg="add del">
            <ac:chgData name="Malia Gonsalves" userId="6607dbed-a412-4254-9e8a-c973fef99cb9" providerId="ADAL" clId="{34B053C0-6A17-4152-A7FD-1C060FD10C67}" dt="2022-09-09T00:31:14.528" v="544" actId="11529"/>
            <ac:spMkLst>
              <pc:docMk/>
              <pc:sldMasterMk cId="3042166690" sldId="2147483648"/>
              <pc:sldLayoutMk cId="1818712610" sldId="2147483663"/>
              <ac:spMk id="17" creationId="{446918DB-7784-724A-B45A-62759EC6B116}"/>
            </ac:spMkLst>
          </pc:spChg>
          <pc:spChg chg="add del mod">
            <ac:chgData name="Malia Gonsalves" userId="6607dbed-a412-4254-9e8a-c973fef99cb9" providerId="ADAL" clId="{34B053C0-6A17-4152-A7FD-1C060FD10C67}" dt="2022-09-09T00:32:48.371" v="559" actId="478"/>
            <ac:spMkLst>
              <pc:docMk/>
              <pc:sldMasterMk cId="3042166690" sldId="2147483648"/>
              <pc:sldLayoutMk cId="1818712610" sldId="2147483663"/>
              <ac:spMk id="18" creationId="{4B477A72-EC4C-3B5A-BEAC-625BF27384BF}"/>
            </ac:spMkLst>
          </pc:spChg>
          <pc:spChg chg="add del">
            <ac:chgData name="Malia Gonsalves" userId="6607dbed-a412-4254-9e8a-c973fef99cb9" providerId="ADAL" clId="{34B053C0-6A17-4152-A7FD-1C060FD10C67}" dt="2022-09-09T00:32:02.134" v="549" actId="11529"/>
            <ac:spMkLst>
              <pc:docMk/>
              <pc:sldMasterMk cId="3042166690" sldId="2147483648"/>
              <pc:sldLayoutMk cId="1818712610" sldId="2147483663"/>
              <ac:spMk id="19" creationId="{502280FB-A90E-7727-BA28-B043A9615C74}"/>
            </ac:spMkLst>
          </pc:spChg>
          <pc:spChg chg="add mod ord">
            <ac:chgData name="Malia Gonsalves" userId="6607dbed-a412-4254-9e8a-c973fef99cb9" providerId="ADAL" clId="{34B053C0-6A17-4152-A7FD-1C060FD10C67}" dt="2022-09-09T00:43:56.793" v="647" actId="208"/>
            <ac:spMkLst>
              <pc:docMk/>
              <pc:sldMasterMk cId="3042166690" sldId="2147483648"/>
              <pc:sldLayoutMk cId="1818712610" sldId="2147483663"/>
              <ac:spMk id="20" creationId="{89F442F1-EBA7-B85C-F9A2-925CEACCA4AB}"/>
            </ac:spMkLst>
          </pc:spChg>
          <pc:picChg chg="add del mod ord">
            <ac:chgData name="Malia Gonsalves" userId="6607dbed-a412-4254-9e8a-c973fef99cb9" providerId="ADAL" clId="{34B053C0-6A17-4152-A7FD-1C060FD10C67}" dt="2022-09-09T00:07:23.507" v="39" actId="478"/>
            <ac:picMkLst>
              <pc:docMk/>
              <pc:sldMasterMk cId="3042166690" sldId="2147483648"/>
              <pc:sldLayoutMk cId="1818712610" sldId="2147483663"/>
              <ac:picMk id="5" creationId="{3E44D401-05DF-3786-1FEC-7302EA715FD5}"/>
            </ac:picMkLst>
          </pc:picChg>
          <pc:picChg chg="add del mod">
            <ac:chgData name="Malia Gonsalves" userId="6607dbed-a412-4254-9e8a-c973fef99cb9" providerId="ADAL" clId="{34B053C0-6A17-4152-A7FD-1C060FD10C67}" dt="2022-09-09T00:08:49.857" v="60" actId="478"/>
            <ac:picMkLst>
              <pc:docMk/>
              <pc:sldMasterMk cId="3042166690" sldId="2147483648"/>
              <pc:sldLayoutMk cId="1818712610" sldId="2147483663"/>
              <ac:picMk id="9" creationId="{AF88A875-50B8-98F0-F7A6-F861A5B16167}"/>
            </ac:picMkLst>
          </pc:picChg>
          <pc:picChg chg="add del mod">
            <ac:chgData name="Malia Gonsalves" userId="6607dbed-a412-4254-9e8a-c973fef99cb9" providerId="ADAL" clId="{34B053C0-6A17-4152-A7FD-1C060FD10C67}" dt="2022-09-09T00:10:40.792" v="67" actId="478"/>
            <ac:picMkLst>
              <pc:docMk/>
              <pc:sldMasterMk cId="3042166690" sldId="2147483648"/>
              <pc:sldLayoutMk cId="1818712610" sldId="2147483663"/>
              <ac:picMk id="12" creationId="{4F7A2827-5A1A-F072-3555-C17E4DD7B0BD}"/>
            </ac:picMkLst>
          </pc:picChg>
          <pc:picChg chg="add del mod">
            <ac:chgData name="Malia Gonsalves" userId="6607dbed-a412-4254-9e8a-c973fef99cb9" providerId="ADAL" clId="{34B053C0-6A17-4152-A7FD-1C060FD10C67}" dt="2022-09-09T00:13:47.960" v="94" actId="478"/>
            <ac:picMkLst>
              <pc:docMk/>
              <pc:sldMasterMk cId="3042166690" sldId="2147483648"/>
              <pc:sldLayoutMk cId="1818712610" sldId="2147483663"/>
              <ac:picMk id="14" creationId="{7B61337F-51A6-D6CF-441E-4BC6D9504635}"/>
            </ac:picMkLst>
          </pc:picChg>
          <pc:picChg chg="add del mod modCrop">
            <ac:chgData name="Malia Gonsalves" userId="6607dbed-a412-4254-9e8a-c973fef99cb9" providerId="ADAL" clId="{34B053C0-6A17-4152-A7FD-1C060FD10C67}" dt="2022-09-09T00:30:59.750" v="543" actId="478"/>
            <ac:picMkLst>
              <pc:docMk/>
              <pc:sldMasterMk cId="3042166690" sldId="2147483648"/>
              <pc:sldLayoutMk cId="1818712610" sldId="2147483663"/>
              <ac:picMk id="16" creationId="{5E72F7A8-71E7-CB18-E779-A4CF642DE04D}"/>
            </ac:picMkLst>
          </pc:picChg>
          <pc:picChg chg="add mod">
            <ac:chgData name="Malia Gonsalves" userId="6607dbed-a412-4254-9e8a-c973fef99cb9" providerId="ADAL" clId="{34B053C0-6A17-4152-A7FD-1C060FD10C67}" dt="2022-09-09T00:34:08.696" v="568" actId="1076"/>
            <ac:picMkLst>
              <pc:docMk/>
              <pc:sldMasterMk cId="3042166690" sldId="2147483648"/>
              <pc:sldLayoutMk cId="1818712610" sldId="2147483663"/>
              <ac:picMk id="22" creationId="{58B5F998-9002-2B5B-BF5C-32ECA23B9043}"/>
            </ac:picMkLst>
          </pc:picChg>
        </pc:sldLayoutChg>
        <pc:sldLayoutChg chg="add mod modTransition setBg">
          <pc:chgData name="Malia Gonsalves" userId="6607dbed-a412-4254-9e8a-c973fef99cb9" providerId="ADAL" clId="{34B053C0-6A17-4152-A7FD-1C060FD10C67}" dt="2022-09-09T00:59:42.173" v="749"/>
          <pc:sldLayoutMkLst>
            <pc:docMk/>
            <pc:sldMasterMk cId="3042166690" sldId="2147483648"/>
            <pc:sldLayoutMk cId="1579140099" sldId="2147483664"/>
          </pc:sldLayoutMkLst>
        </pc:sldLayoutChg>
        <pc:sldLayoutChg chg="addSp delSp modSp add del mod modTransition setBg">
          <pc:chgData name="Malia Gonsalves" userId="6607dbed-a412-4254-9e8a-c973fef99cb9" providerId="ADAL" clId="{34B053C0-6A17-4152-A7FD-1C060FD10C67}" dt="2022-09-09T00:59:29.861" v="747" actId="2696"/>
          <pc:sldLayoutMkLst>
            <pc:docMk/>
            <pc:sldMasterMk cId="3042166690" sldId="2147483648"/>
            <pc:sldLayoutMk cId="1750354378" sldId="2147483664"/>
          </pc:sldLayoutMkLst>
          <pc:spChg chg="mod">
            <ac:chgData name="Malia Gonsalves" userId="6607dbed-a412-4254-9e8a-c973fef99cb9" providerId="ADAL" clId="{34B053C0-6A17-4152-A7FD-1C060FD10C67}" dt="2022-09-09T00:56:50.677" v="718" actId="208"/>
            <ac:spMkLst>
              <pc:docMk/>
              <pc:sldMasterMk cId="3042166690" sldId="2147483648"/>
              <pc:sldLayoutMk cId="1750354378" sldId="2147483664"/>
              <ac:spMk id="4" creationId="{39EDB42A-1DEE-5E77-0D44-7E78AF428DCB}"/>
            </ac:spMkLst>
          </pc:spChg>
          <pc:spChg chg="add mod">
            <ac:chgData name="Malia Gonsalves" userId="6607dbed-a412-4254-9e8a-c973fef99cb9" providerId="ADAL" clId="{34B053C0-6A17-4152-A7FD-1C060FD10C67}" dt="2022-09-09T00:56:53.396" v="719" actId="208"/>
            <ac:spMkLst>
              <pc:docMk/>
              <pc:sldMasterMk cId="3042166690" sldId="2147483648"/>
              <pc:sldLayoutMk cId="1750354378" sldId="2147483664"/>
              <ac:spMk id="5" creationId="{AC63BE45-36E0-96D4-01EF-6817D11CC23C}"/>
            </ac:spMkLst>
          </pc:spChg>
          <pc:spChg chg="add mod">
            <ac:chgData name="Malia Gonsalves" userId="6607dbed-a412-4254-9e8a-c973fef99cb9" providerId="ADAL" clId="{34B053C0-6A17-4152-A7FD-1C060FD10C67}" dt="2022-09-09T00:56:56.500" v="720" actId="208"/>
            <ac:spMkLst>
              <pc:docMk/>
              <pc:sldMasterMk cId="3042166690" sldId="2147483648"/>
              <pc:sldLayoutMk cId="1750354378" sldId="2147483664"/>
              <ac:spMk id="8" creationId="{3980EA9B-5EF2-28D4-388B-69C127403946}"/>
            </ac:spMkLst>
          </pc:spChg>
          <pc:spChg chg="add mod">
            <ac:chgData name="Malia Gonsalves" userId="6607dbed-a412-4254-9e8a-c973fef99cb9" providerId="ADAL" clId="{34B053C0-6A17-4152-A7FD-1C060FD10C67}" dt="2022-09-09T00:57:11.405" v="723" actId="1037"/>
            <ac:spMkLst>
              <pc:docMk/>
              <pc:sldMasterMk cId="3042166690" sldId="2147483648"/>
              <pc:sldLayoutMk cId="1750354378" sldId="2147483664"/>
              <ac:spMk id="9" creationId="{2E854184-4CFE-8C77-4E57-F3A2BACC867C}"/>
            </ac:spMkLst>
          </pc:spChg>
          <pc:picChg chg="del mod">
            <ac:chgData name="Malia Gonsalves" userId="6607dbed-a412-4254-9e8a-c973fef99cb9" providerId="ADAL" clId="{34B053C0-6A17-4152-A7FD-1C060FD10C67}" dt="2022-09-09T00:53:57.679" v="680" actId="478"/>
            <ac:picMkLst>
              <pc:docMk/>
              <pc:sldMasterMk cId="3042166690" sldId="2147483648"/>
              <pc:sldLayoutMk cId="1750354378" sldId="2147483664"/>
              <ac:picMk id="7" creationId="{29A7CFDD-BCC2-145C-AA0C-7C93ABFE872F}"/>
            </ac:picMkLst>
          </pc:picChg>
          <pc:picChg chg="add del mod">
            <ac:chgData name="Malia Gonsalves" userId="6607dbed-a412-4254-9e8a-c973fef99cb9" providerId="ADAL" clId="{34B053C0-6A17-4152-A7FD-1C060FD10C67}" dt="2022-09-09T00:57:37.320" v="728" actId="478"/>
            <ac:picMkLst>
              <pc:docMk/>
              <pc:sldMasterMk cId="3042166690" sldId="2147483648"/>
              <pc:sldLayoutMk cId="1750354378" sldId="2147483664"/>
              <ac:picMk id="11" creationId="{630651EE-974C-B5B8-68E2-1869F10B2CD3}"/>
            </ac:picMkLst>
          </pc:picChg>
          <pc:picChg chg="add del mod">
            <ac:chgData name="Malia Gonsalves" userId="6607dbed-a412-4254-9e8a-c973fef99cb9" providerId="ADAL" clId="{34B053C0-6A17-4152-A7FD-1C060FD10C67}" dt="2022-09-09T00:57:54.395" v="732" actId="478"/>
            <ac:picMkLst>
              <pc:docMk/>
              <pc:sldMasterMk cId="3042166690" sldId="2147483648"/>
              <pc:sldLayoutMk cId="1750354378" sldId="2147483664"/>
              <ac:picMk id="13" creationId="{5A018EB1-1FD2-C915-D6B0-5B59483537CF}"/>
            </ac:picMkLst>
          </pc:picChg>
          <pc:picChg chg="add del mod ord">
            <ac:chgData name="Malia Gonsalves" userId="6607dbed-a412-4254-9e8a-c973fef99cb9" providerId="ADAL" clId="{34B053C0-6A17-4152-A7FD-1C060FD10C67}" dt="2022-09-09T00:58:14.690" v="737" actId="478"/>
            <ac:picMkLst>
              <pc:docMk/>
              <pc:sldMasterMk cId="3042166690" sldId="2147483648"/>
              <pc:sldLayoutMk cId="1750354378" sldId="2147483664"/>
              <ac:picMk id="15" creationId="{3E952A28-9ED0-FBF0-1A36-AD9A260FFC51}"/>
            </ac:picMkLst>
          </pc:picChg>
          <pc:picChg chg="add mod modCrop">
            <ac:chgData name="Malia Gonsalves" userId="6607dbed-a412-4254-9e8a-c973fef99cb9" providerId="ADAL" clId="{34B053C0-6A17-4152-A7FD-1C060FD10C67}" dt="2022-09-09T00:59:16.321" v="746" actId="1076"/>
            <ac:picMkLst>
              <pc:docMk/>
              <pc:sldMasterMk cId="3042166690" sldId="2147483648"/>
              <pc:sldLayoutMk cId="1750354378" sldId="2147483664"/>
              <ac:picMk id="17" creationId="{005634E9-4FF9-EE08-E484-250BB3B9F931}"/>
            </ac:picMkLst>
          </pc:picChg>
        </pc:sldLayoutChg>
        <pc:sldLayoutChg chg="addSp delSp modSp add del mod modTransition">
          <pc:chgData name="Malia Gonsalves" userId="6607dbed-a412-4254-9e8a-c973fef99cb9" providerId="ADAL" clId="{34B053C0-6A17-4152-A7FD-1C060FD10C67}" dt="2022-09-09T00:00:09.940" v="12" actId="2696"/>
          <pc:sldLayoutMkLst>
            <pc:docMk/>
            <pc:sldMasterMk cId="3042166690" sldId="2147483648"/>
            <pc:sldLayoutMk cId="1805798641" sldId="2147483664"/>
          </pc:sldLayoutMkLst>
          <pc:picChg chg="add del mod">
            <ac:chgData name="Malia Gonsalves" userId="6607dbed-a412-4254-9e8a-c973fef99cb9" providerId="ADAL" clId="{34B053C0-6A17-4152-A7FD-1C060FD10C67}" dt="2022-09-08T23:59:42.145" v="9"/>
            <ac:picMkLst>
              <pc:docMk/>
              <pc:sldMasterMk cId="3042166690" sldId="2147483648"/>
              <pc:sldLayoutMk cId="1805798641" sldId="2147483664"/>
              <ac:picMk id="4" creationId="{1276E220-805D-F0B4-EE2A-2E114B4102D5}"/>
            </ac:picMkLst>
          </pc:picChg>
          <pc:picChg chg="add del mod">
            <ac:chgData name="Malia Gonsalves" userId="6607dbed-a412-4254-9e8a-c973fef99cb9" providerId="ADAL" clId="{34B053C0-6A17-4152-A7FD-1C060FD10C67}" dt="2022-09-09T00:00:02.505" v="11" actId="14826"/>
            <ac:picMkLst>
              <pc:docMk/>
              <pc:sldMasterMk cId="3042166690" sldId="2147483648"/>
              <pc:sldLayoutMk cId="1805798641" sldId="2147483664"/>
              <ac:picMk id="16" creationId="{293E3E47-D088-FA3F-9832-CA66C6B52B6B}"/>
            </ac:picMkLst>
          </pc:picChg>
        </pc:sldLayoutChg>
        <pc:sldLayoutChg chg="modSp add del mod modTransition setBg">
          <pc:chgData name="Malia Gonsalves" userId="6607dbed-a412-4254-9e8a-c973fef99cb9" providerId="ADAL" clId="{34B053C0-6A17-4152-A7FD-1C060FD10C67}" dt="2022-09-09T00:30:46.330" v="541" actId="2696"/>
          <pc:sldLayoutMkLst>
            <pc:docMk/>
            <pc:sldMasterMk cId="3042166690" sldId="2147483648"/>
            <pc:sldLayoutMk cId="3441368602" sldId="2147483664"/>
          </pc:sldLayoutMkLst>
          <pc:spChg chg="mod">
            <ac:chgData name="Malia Gonsalves" userId="6607dbed-a412-4254-9e8a-c973fef99cb9" providerId="ADAL" clId="{34B053C0-6A17-4152-A7FD-1C060FD10C67}" dt="2022-09-09T00:26:03.846" v="341" actId="1076"/>
            <ac:spMkLst>
              <pc:docMk/>
              <pc:sldMasterMk cId="3042166690" sldId="2147483648"/>
              <pc:sldLayoutMk cId="3441368602" sldId="2147483664"/>
              <ac:spMk id="2" creationId="{01036995-BFF5-9643-50D3-73340F7B9D83}"/>
            </ac:spMkLst>
          </pc:spChg>
          <pc:spChg chg="mod">
            <ac:chgData name="Malia Gonsalves" userId="6607dbed-a412-4254-9e8a-c973fef99cb9" providerId="ADAL" clId="{34B053C0-6A17-4152-A7FD-1C060FD10C67}" dt="2022-09-09T00:26:06.600" v="342" actId="1076"/>
            <ac:spMkLst>
              <pc:docMk/>
              <pc:sldMasterMk cId="3042166690" sldId="2147483648"/>
              <pc:sldLayoutMk cId="3441368602" sldId="2147483664"/>
              <ac:spMk id="3" creationId="{D9C58878-21CB-7388-C8F6-5B0E7DB0FF4C}"/>
            </ac:spMkLst>
          </pc:spChg>
          <pc:picChg chg="mod ord modCrop">
            <ac:chgData name="Malia Gonsalves" userId="6607dbed-a412-4254-9e8a-c973fef99cb9" providerId="ADAL" clId="{34B053C0-6A17-4152-A7FD-1C060FD10C67}" dt="2022-09-09T00:26:18.280" v="345" actId="29295"/>
            <ac:picMkLst>
              <pc:docMk/>
              <pc:sldMasterMk cId="3042166690" sldId="2147483648"/>
              <pc:sldLayoutMk cId="3441368602" sldId="2147483664"/>
              <ac:picMk id="16" creationId="{5E72F7A8-71E7-CB18-E779-A4CF642DE04D}"/>
            </ac:picMkLst>
          </pc:picChg>
        </pc:sldLayoutChg>
        <pc:sldLayoutChg chg="modSp add mod modTransition">
          <pc:chgData name="Malia Gonsalves" userId="6607dbed-a412-4254-9e8a-c973fef99cb9" providerId="ADAL" clId="{34B053C0-6A17-4152-A7FD-1C060FD10C67}" dt="2022-09-09T01:00:15.885" v="752" actId="2085"/>
          <pc:sldLayoutMkLst>
            <pc:docMk/>
            <pc:sldMasterMk cId="3042166690" sldId="2147483648"/>
            <pc:sldLayoutMk cId="3234784631" sldId="2147483665"/>
          </pc:sldLayoutMkLst>
          <pc:spChg chg="mod">
            <ac:chgData name="Malia Gonsalves" userId="6607dbed-a412-4254-9e8a-c973fef99cb9" providerId="ADAL" clId="{34B053C0-6A17-4152-A7FD-1C060FD10C67}" dt="2022-09-09T01:00:15.885" v="752" actId="2085"/>
            <ac:spMkLst>
              <pc:docMk/>
              <pc:sldMasterMk cId="3042166690" sldId="2147483648"/>
              <pc:sldLayoutMk cId="3234784631" sldId="2147483665"/>
              <ac:spMk id="20" creationId="{89F442F1-EBA7-B85C-F9A2-925CEACCA4AB}"/>
            </ac:spMkLst>
          </pc:spChg>
        </pc:sldLayoutChg>
        <pc:sldLayoutChg chg="modSp add del mod modTransition setBg">
          <pc:chgData name="Malia Gonsalves" userId="6607dbed-a412-4254-9e8a-c973fef99cb9" providerId="ADAL" clId="{34B053C0-6A17-4152-A7FD-1C060FD10C67}" dt="2022-09-09T00:30:47.934" v="542" actId="2696"/>
          <pc:sldLayoutMkLst>
            <pc:docMk/>
            <pc:sldMasterMk cId="3042166690" sldId="2147483648"/>
            <pc:sldLayoutMk cId="3621165087" sldId="2147483665"/>
          </pc:sldLayoutMkLst>
          <pc:picChg chg="mod modCrop">
            <ac:chgData name="Malia Gonsalves" userId="6607dbed-a412-4254-9e8a-c973fef99cb9" providerId="ADAL" clId="{34B053C0-6A17-4152-A7FD-1C060FD10C67}" dt="2022-09-09T00:30:19.884" v="540"/>
            <ac:picMkLst>
              <pc:docMk/>
              <pc:sldMasterMk cId="3042166690" sldId="2147483648"/>
              <pc:sldLayoutMk cId="3621165087" sldId="2147483665"/>
              <ac:picMk id="16" creationId="{5E72F7A8-71E7-CB18-E779-A4CF642DE04D}"/>
            </ac:picMkLst>
          </pc:picChg>
        </pc:sldLayoutChg>
        <pc:sldLayoutChg chg="modSp add mod modTransition">
          <pc:chgData name="Malia Gonsalves" userId="6607dbed-a412-4254-9e8a-c973fef99cb9" providerId="ADAL" clId="{34B053C0-6A17-4152-A7FD-1C060FD10C67}" dt="2022-09-09T01:00:41.858" v="754" actId="207"/>
          <pc:sldLayoutMkLst>
            <pc:docMk/>
            <pc:sldMasterMk cId="3042166690" sldId="2147483648"/>
            <pc:sldLayoutMk cId="3472241669" sldId="2147483666"/>
          </pc:sldLayoutMkLst>
          <pc:spChg chg="mod">
            <ac:chgData name="Malia Gonsalves" userId="6607dbed-a412-4254-9e8a-c973fef99cb9" providerId="ADAL" clId="{34B053C0-6A17-4152-A7FD-1C060FD10C67}" dt="2022-09-09T01:00:41.858" v="754" actId="207"/>
            <ac:spMkLst>
              <pc:docMk/>
              <pc:sldMasterMk cId="3042166690" sldId="2147483648"/>
              <pc:sldLayoutMk cId="3472241669" sldId="2147483666"/>
              <ac:spMk id="20" creationId="{89F442F1-EBA7-B85C-F9A2-925CEACCA4AB}"/>
            </ac:spMkLst>
          </pc:spChg>
        </pc:sldLayoutChg>
        <pc:sldLayoutChg chg="modSp add mod modTransition">
          <pc:chgData name="Malia Gonsalves" userId="6607dbed-a412-4254-9e8a-c973fef99cb9" providerId="ADAL" clId="{34B053C0-6A17-4152-A7FD-1C060FD10C67}" dt="2022-09-09T01:00:50.888" v="756" actId="207"/>
          <pc:sldLayoutMkLst>
            <pc:docMk/>
            <pc:sldMasterMk cId="3042166690" sldId="2147483648"/>
            <pc:sldLayoutMk cId="934626542" sldId="2147483667"/>
          </pc:sldLayoutMkLst>
          <pc:spChg chg="mod">
            <ac:chgData name="Malia Gonsalves" userId="6607dbed-a412-4254-9e8a-c973fef99cb9" providerId="ADAL" clId="{34B053C0-6A17-4152-A7FD-1C060FD10C67}" dt="2022-09-09T01:00:50.888" v="756" actId="207"/>
            <ac:spMkLst>
              <pc:docMk/>
              <pc:sldMasterMk cId="3042166690" sldId="2147483648"/>
              <pc:sldLayoutMk cId="934626542" sldId="2147483667"/>
              <ac:spMk id="20" creationId="{89F442F1-EBA7-B85C-F9A2-925CEACCA4AB}"/>
            </ac:spMkLst>
          </pc:spChg>
        </pc:sldLayoutChg>
        <pc:sldLayoutChg chg="addSp delSp modSp add mod modTransition setBg">
          <pc:chgData name="Malia Gonsalves" userId="6607dbed-a412-4254-9e8a-c973fef99cb9" providerId="ADAL" clId="{34B053C0-6A17-4152-A7FD-1C060FD10C67}" dt="2022-09-09T16:35:53.726" v="1562" actId="1076"/>
          <pc:sldLayoutMkLst>
            <pc:docMk/>
            <pc:sldMasterMk cId="3042166690" sldId="2147483648"/>
            <pc:sldLayoutMk cId="1781228336" sldId="2147483668"/>
          </pc:sldLayoutMkLst>
          <pc:spChg chg="mod">
            <ac:chgData name="Malia Gonsalves" userId="6607dbed-a412-4254-9e8a-c973fef99cb9" providerId="ADAL" clId="{34B053C0-6A17-4152-A7FD-1C060FD10C67}" dt="2022-09-09T01:06:39.248" v="797" actId="207"/>
            <ac:spMkLst>
              <pc:docMk/>
              <pc:sldMasterMk cId="3042166690" sldId="2147483648"/>
              <pc:sldLayoutMk cId="1781228336" sldId="2147483668"/>
              <ac:spMk id="2" creationId="{90271851-6CB3-BA25-2397-EC6376B12469}"/>
            </ac:spMkLst>
          </pc:spChg>
          <pc:spChg chg="mod">
            <ac:chgData name="Malia Gonsalves" userId="6607dbed-a412-4254-9e8a-c973fef99cb9" providerId="ADAL" clId="{34B053C0-6A17-4152-A7FD-1C060FD10C67}" dt="2022-09-09T16:35:53.726" v="1562" actId="1076"/>
            <ac:spMkLst>
              <pc:docMk/>
              <pc:sldMasterMk cId="3042166690" sldId="2147483648"/>
              <pc:sldLayoutMk cId="1781228336" sldId="2147483668"/>
              <ac:spMk id="3" creationId="{C9808C7E-D8F1-E10B-CEDA-06171C1CB852}"/>
            </ac:spMkLst>
          </pc:spChg>
          <pc:spChg chg="mod">
            <ac:chgData name="Malia Gonsalves" userId="6607dbed-a412-4254-9e8a-c973fef99cb9" providerId="ADAL" clId="{34B053C0-6A17-4152-A7FD-1C060FD10C67}" dt="2022-09-09T16:01:58.819" v="1558" actId="255"/>
            <ac:spMkLst>
              <pc:docMk/>
              <pc:sldMasterMk cId="3042166690" sldId="2147483648"/>
              <pc:sldLayoutMk cId="1781228336" sldId="2147483668"/>
              <ac:spMk id="4" creationId="{3CD75C92-6A17-2EAE-1514-8F9974199413}"/>
            </ac:spMkLst>
          </pc:spChg>
          <pc:spChg chg="mod">
            <ac:chgData name="Malia Gonsalves" userId="6607dbed-a412-4254-9e8a-c973fef99cb9" providerId="ADAL" clId="{34B053C0-6A17-4152-A7FD-1C060FD10C67}" dt="2022-09-09T01:06:54.278" v="799" actId="14100"/>
            <ac:spMkLst>
              <pc:docMk/>
              <pc:sldMasterMk cId="3042166690" sldId="2147483648"/>
              <pc:sldLayoutMk cId="1781228336" sldId="2147483668"/>
              <ac:spMk id="5" creationId="{120BB021-4A54-9120-6745-55200EA9F64C}"/>
            </ac:spMkLst>
          </pc:spChg>
          <pc:picChg chg="add del">
            <ac:chgData name="Malia Gonsalves" userId="6607dbed-a412-4254-9e8a-c973fef99cb9" providerId="ADAL" clId="{34B053C0-6A17-4152-A7FD-1C060FD10C67}" dt="2022-09-09T01:06:13.128" v="792" actId="478"/>
            <ac:picMkLst>
              <pc:docMk/>
              <pc:sldMasterMk cId="3042166690" sldId="2147483648"/>
              <pc:sldLayoutMk cId="1781228336" sldId="2147483668"/>
              <ac:picMk id="6" creationId="{0B4B43D4-1A6F-725B-D3B5-3E569D305D9B}"/>
            </ac:picMkLst>
          </pc:picChg>
          <pc:picChg chg="add del mod">
            <ac:chgData name="Malia Gonsalves" userId="6607dbed-a412-4254-9e8a-c973fef99cb9" providerId="ADAL" clId="{34B053C0-6A17-4152-A7FD-1C060FD10C67}" dt="2022-09-09T01:09:20.112" v="830" actId="478"/>
            <ac:picMkLst>
              <pc:docMk/>
              <pc:sldMasterMk cId="3042166690" sldId="2147483648"/>
              <pc:sldLayoutMk cId="1781228336" sldId="2147483668"/>
              <ac:picMk id="8" creationId="{B4D0EC9B-CA43-9C92-DA32-CEA2C61E5BC1}"/>
            </ac:picMkLst>
          </pc:picChg>
          <pc:picChg chg="add del mod">
            <ac:chgData name="Malia Gonsalves" userId="6607dbed-a412-4254-9e8a-c973fef99cb9" providerId="ADAL" clId="{34B053C0-6A17-4152-A7FD-1C060FD10C67}" dt="2022-09-09T01:09:04.364" v="820"/>
            <ac:picMkLst>
              <pc:docMk/>
              <pc:sldMasterMk cId="3042166690" sldId="2147483648"/>
              <pc:sldLayoutMk cId="1781228336" sldId="2147483668"/>
              <ac:picMk id="9" creationId="{6C629B2E-E540-77FA-0359-5CB418915611}"/>
            </ac:picMkLst>
          </pc:picChg>
          <pc:picChg chg="add mod">
            <ac:chgData name="Malia Gonsalves" userId="6607dbed-a412-4254-9e8a-c973fef99cb9" providerId="ADAL" clId="{34B053C0-6A17-4152-A7FD-1C060FD10C67}" dt="2022-09-09T01:09:24.824" v="831"/>
            <ac:picMkLst>
              <pc:docMk/>
              <pc:sldMasterMk cId="3042166690" sldId="2147483648"/>
              <pc:sldLayoutMk cId="1781228336" sldId="2147483668"/>
              <ac:picMk id="10" creationId="{08170294-1D9A-A0F1-43E7-0B76C05D501B}"/>
            </ac:picMkLst>
          </pc:picChg>
        </pc:sldLayoutChg>
        <pc:sldLayoutChg chg="modSp mod">
          <pc:chgData name="Malia Gonsalves" userId="6607dbed-a412-4254-9e8a-c973fef99cb9" providerId="ADAL" clId="{34B053C0-6A17-4152-A7FD-1C060FD10C67}" dt="2022-09-09T16:36:12.907" v="1564" actId="1076"/>
          <pc:sldLayoutMkLst>
            <pc:docMk/>
            <pc:sldMasterMk cId="3042166690" sldId="2147483648"/>
            <pc:sldLayoutMk cId="2099256405" sldId="2147483669"/>
          </pc:sldLayoutMkLst>
          <pc:spChg chg="mod">
            <ac:chgData name="Malia Gonsalves" userId="6607dbed-a412-4254-9e8a-c973fef99cb9" providerId="ADAL" clId="{34B053C0-6A17-4152-A7FD-1C060FD10C67}" dt="2022-09-09T16:36:12.907" v="1564" actId="1076"/>
            <ac:spMkLst>
              <pc:docMk/>
              <pc:sldMasterMk cId="3042166690" sldId="2147483648"/>
              <pc:sldLayoutMk cId="2099256405" sldId="2147483669"/>
              <ac:spMk id="3" creationId="{931FF567-8811-CC94-2E9E-E236B4492967}"/>
            </ac:spMkLst>
          </pc:spChg>
          <pc:spChg chg="mod">
            <ac:chgData name="Malia Gonsalves" userId="6607dbed-a412-4254-9e8a-c973fef99cb9" providerId="ADAL" clId="{34B053C0-6A17-4152-A7FD-1C060FD10C67}" dt="2022-09-09T16:02:11.813" v="1560" actId="255"/>
            <ac:spMkLst>
              <pc:docMk/>
              <pc:sldMasterMk cId="3042166690" sldId="2147483648"/>
              <pc:sldLayoutMk cId="2099256405" sldId="2147483669"/>
              <ac:spMk id="4" creationId="{59E6C3C8-80A4-0CEB-0D84-32F0046FADDC}"/>
            </ac:spMkLst>
          </pc:spChg>
        </pc:sldLayoutChg>
        <pc:sldLayoutChg chg="add del mod modTransition">
          <pc:chgData name="Malia Gonsalves" userId="6607dbed-a412-4254-9e8a-c973fef99cb9" providerId="ADAL" clId="{34B053C0-6A17-4152-A7FD-1C060FD10C67}" dt="2022-09-09T01:09:02.801" v="819" actId="2890"/>
          <pc:sldLayoutMkLst>
            <pc:docMk/>
            <pc:sldMasterMk cId="3042166690" sldId="2147483648"/>
            <pc:sldLayoutMk cId="2409660046" sldId="2147483669"/>
          </pc:sldLayoutMkLst>
        </pc:sldLayoutChg>
        <pc:sldLayoutChg chg="addSp delSp modSp add mod ord modTransition">
          <pc:chgData name="Malia Gonsalves" userId="6607dbed-a412-4254-9e8a-c973fef99cb9" providerId="ADAL" clId="{34B053C0-6A17-4152-A7FD-1C060FD10C67}" dt="2022-09-09T01:21:46.814" v="941" actId="207"/>
          <pc:sldLayoutMkLst>
            <pc:docMk/>
            <pc:sldMasterMk cId="3042166690" sldId="2147483648"/>
            <pc:sldLayoutMk cId="1939327826" sldId="2147483670"/>
          </pc:sldLayoutMkLst>
          <pc:spChg chg="mod">
            <ac:chgData name="Malia Gonsalves" userId="6607dbed-a412-4254-9e8a-c973fef99cb9" providerId="ADAL" clId="{34B053C0-6A17-4152-A7FD-1C060FD10C67}" dt="2022-09-09T01:21:46.814" v="941" actId="207"/>
            <ac:spMkLst>
              <pc:docMk/>
              <pc:sldMasterMk cId="3042166690" sldId="2147483648"/>
              <pc:sldLayoutMk cId="1939327826" sldId="2147483670"/>
              <ac:spMk id="5" creationId="{8CEE7AA0-D64C-BC68-806D-914A0469BDC6}"/>
            </ac:spMkLst>
          </pc:spChg>
          <pc:spChg chg="add del mod ord">
            <ac:chgData name="Malia Gonsalves" userId="6607dbed-a412-4254-9e8a-c973fef99cb9" providerId="ADAL" clId="{34B053C0-6A17-4152-A7FD-1C060FD10C67}" dt="2022-09-09T01:21:39.154" v="940" actId="478"/>
            <ac:spMkLst>
              <pc:docMk/>
              <pc:sldMasterMk cId="3042166690" sldId="2147483648"/>
              <pc:sldLayoutMk cId="1939327826" sldId="2147483670"/>
              <ac:spMk id="8" creationId="{C6D7D750-EB79-82CA-D083-84C5880E5725}"/>
            </ac:spMkLst>
          </pc:spChg>
          <pc:spChg chg="add del mod ord">
            <ac:chgData name="Malia Gonsalves" userId="6607dbed-a412-4254-9e8a-c973fef99cb9" providerId="ADAL" clId="{34B053C0-6A17-4152-A7FD-1C060FD10C67}" dt="2022-09-09T01:21:37.052" v="939" actId="478"/>
            <ac:spMkLst>
              <pc:docMk/>
              <pc:sldMasterMk cId="3042166690" sldId="2147483648"/>
              <pc:sldLayoutMk cId="1939327826" sldId="2147483670"/>
              <ac:spMk id="9" creationId="{1328BBFD-5EEF-0E7B-B600-672B6C281F8F}"/>
            </ac:spMkLst>
          </pc:spChg>
        </pc:sldLayoutChg>
        <pc:sldLayoutChg chg="addSp delSp modSp add del mod modTransition">
          <pc:chgData name="Malia Gonsalves" userId="6607dbed-a412-4254-9e8a-c973fef99cb9" providerId="ADAL" clId="{34B053C0-6A17-4152-A7FD-1C060FD10C67}" dt="2022-09-09T01:43:38.627" v="1279" actId="2696"/>
          <pc:sldLayoutMkLst>
            <pc:docMk/>
            <pc:sldMasterMk cId="3042166690" sldId="2147483648"/>
            <pc:sldLayoutMk cId="1396907184" sldId="2147483671"/>
          </pc:sldLayoutMkLst>
          <pc:spChg chg="ord">
            <ac:chgData name="Malia Gonsalves" userId="6607dbed-a412-4254-9e8a-c973fef99cb9" providerId="ADAL" clId="{34B053C0-6A17-4152-A7FD-1C060FD10C67}" dt="2022-09-09T01:30:37.148" v="1164" actId="166"/>
            <ac:spMkLst>
              <pc:docMk/>
              <pc:sldMasterMk cId="3042166690" sldId="2147483648"/>
              <pc:sldLayoutMk cId="1396907184" sldId="2147483671"/>
              <ac:spMk id="4" creationId="{4995752B-AA1C-FA10-22A8-D74355A0F822}"/>
            </ac:spMkLst>
          </pc:spChg>
          <pc:spChg chg="add mod ord">
            <ac:chgData name="Malia Gonsalves" userId="6607dbed-a412-4254-9e8a-c973fef99cb9" providerId="ADAL" clId="{34B053C0-6A17-4152-A7FD-1C060FD10C67}" dt="2022-09-09T01:34:21.229" v="1264" actId="171"/>
            <ac:spMkLst>
              <pc:docMk/>
              <pc:sldMasterMk cId="3042166690" sldId="2147483648"/>
              <pc:sldLayoutMk cId="1396907184" sldId="2147483671"/>
              <ac:spMk id="6" creationId="{6BE330BB-55C1-AF39-1572-A529C641F3FF}"/>
            </ac:spMkLst>
          </pc:spChg>
          <pc:spChg chg="ord">
            <ac:chgData name="Malia Gonsalves" userId="6607dbed-a412-4254-9e8a-c973fef99cb9" providerId="ADAL" clId="{34B053C0-6A17-4152-A7FD-1C060FD10C67}" dt="2022-09-09T01:30:37.148" v="1164" actId="166"/>
            <ac:spMkLst>
              <pc:docMk/>
              <pc:sldMasterMk cId="3042166690" sldId="2147483648"/>
              <pc:sldLayoutMk cId="1396907184" sldId="2147483671"/>
              <ac:spMk id="10" creationId="{B8428493-D53B-50AF-47FD-E397C286706F}"/>
            </ac:spMkLst>
          </pc:spChg>
          <pc:spChg chg="add del">
            <ac:chgData name="Malia Gonsalves" userId="6607dbed-a412-4254-9e8a-c973fef99cb9" providerId="ADAL" clId="{34B053C0-6A17-4152-A7FD-1C060FD10C67}" dt="2022-09-09T01:28:51.635" v="1147" actId="21"/>
            <ac:spMkLst>
              <pc:docMk/>
              <pc:sldMasterMk cId="3042166690" sldId="2147483648"/>
              <pc:sldLayoutMk cId="1396907184" sldId="2147483671"/>
              <ac:spMk id="16" creationId="{6071328D-BC0D-4803-318D-F79D68397AD1}"/>
            </ac:spMkLst>
          </pc:spChg>
          <pc:picChg chg="add mod ord modCrop">
            <ac:chgData name="Malia Gonsalves" userId="6607dbed-a412-4254-9e8a-c973fef99cb9" providerId="ADAL" clId="{34B053C0-6A17-4152-A7FD-1C060FD10C67}" dt="2022-09-09T01:33:37.879" v="1242" actId="14100"/>
            <ac:picMkLst>
              <pc:docMk/>
              <pc:sldMasterMk cId="3042166690" sldId="2147483648"/>
              <pc:sldLayoutMk cId="1396907184" sldId="2147483671"/>
              <ac:picMk id="3" creationId="{DCE9C63E-8CB1-D72F-5510-A39ADF7496E7}"/>
            </ac:picMkLst>
          </pc:picChg>
          <pc:picChg chg="mod">
            <ac:chgData name="Malia Gonsalves" userId="6607dbed-a412-4254-9e8a-c973fef99cb9" providerId="ADAL" clId="{34B053C0-6A17-4152-A7FD-1C060FD10C67}" dt="2022-09-09T01:34:28.804" v="1265" actId="1076"/>
            <ac:picMkLst>
              <pc:docMk/>
              <pc:sldMasterMk cId="3042166690" sldId="2147483648"/>
              <pc:sldLayoutMk cId="1396907184" sldId="2147483671"/>
              <ac:picMk id="11" creationId="{878BAFC8-E0F4-84FD-681B-97A567A81EC3}"/>
            </ac:picMkLst>
          </pc:picChg>
          <pc:picChg chg="add del">
            <ac:chgData name="Malia Gonsalves" userId="6607dbed-a412-4254-9e8a-c973fef99cb9" providerId="ADAL" clId="{34B053C0-6A17-4152-A7FD-1C060FD10C67}" dt="2022-09-09T01:28:54.233" v="1148" actId="478"/>
            <ac:picMkLst>
              <pc:docMk/>
              <pc:sldMasterMk cId="3042166690" sldId="2147483648"/>
              <pc:sldLayoutMk cId="1396907184" sldId="2147483671"/>
              <ac:picMk id="15" creationId="{01E525FD-5DD4-3E08-62B1-3C05949BF61C}"/>
            </ac:picMkLst>
          </pc:picChg>
        </pc:sldLayoutChg>
        <pc:sldLayoutChg chg="delSp modSp add mod ord modTransition">
          <pc:chgData name="Malia Gonsalves" userId="6607dbed-a412-4254-9e8a-c973fef99cb9" providerId="ADAL" clId="{34B053C0-6A17-4152-A7FD-1C060FD10C67}" dt="2022-09-09T15:53:47.635" v="1480" actId="20578"/>
          <pc:sldLayoutMkLst>
            <pc:docMk/>
            <pc:sldMasterMk cId="3042166690" sldId="2147483648"/>
            <pc:sldLayoutMk cId="3207015198" sldId="2147483672"/>
          </pc:sldLayoutMkLst>
          <pc:spChg chg="mod">
            <ac:chgData name="Malia Gonsalves" userId="6607dbed-a412-4254-9e8a-c973fef99cb9" providerId="ADAL" clId="{34B053C0-6A17-4152-A7FD-1C060FD10C67}" dt="2022-09-09T01:44:09.699" v="1284" actId="207"/>
            <ac:spMkLst>
              <pc:docMk/>
              <pc:sldMasterMk cId="3042166690" sldId="2147483648"/>
              <pc:sldLayoutMk cId="3207015198" sldId="2147483672"/>
              <ac:spMk id="4" creationId="{4995752B-AA1C-FA10-22A8-D74355A0F822}"/>
            </ac:spMkLst>
          </pc:spChg>
          <pc:spChg chg="del">
            <ac:chgData name="Malia Gonsalves" userId="6607dbed-a412-4254-9e8a-c973fef99cb9" providerId="ADAL" clId="{34B053C0-6A17-4152-A7FD-1C060FD10C67}" dt="2022-09-09T01:34:44.713" v="1267" actId="478"/>
            <ac:spMkLst>
              <pc:docMk/>
              <pc:sldMasterMk cId="3042166690" sldId="2147483648"/>
              <pc:sldLayoutMk cId="3207015198" sldId="2147483672"/>
              <ac:spMk id="6" creationId="{6BE330BB-55C1-AF39-1572-A529C641F3FF}"/>
            </ac:spMkLst>
          </pc:spChg>
          <pc:picChg chg="mod modCrop">
            <ac:chgData name="Malia Gonsalves" userId="6607dbed-a412-4254-9e8a-c973fef99cb9" providerId="ADAL" clId="{34B053C0-6A17-4152-A7FD-1C060FD10C67}" dt="2022-09-09T01:35:19.984" v="1268" actId="732"/>
            <ac:picMkLst>
              <pc:docMk/>
              <pc:sldMasterMk cId="3042166690" sldId="2147483648"/>
              <pc:sldLayoutMk cId="3207015198" sldId="2147483672"/>
              <ac:picMk id="3" creationId="{DCE9C63E-8CB1-D72F-5510-A39ADF7496E7}"/>
            </ac:picMkLst>
          </pc:picChg>
        </pc:sldLayoutChg>
        <pc:sldLayoutChg chg="addSp delSp modSp add del mod modTransition">
          <pc:chgData name="Malia Gonsalves" userId="6607dbed-a412-4254-9e8a-c973fef99cb9" providerId="ADAL" clId="{34B053C0-6A17-4152-A7FD-1C060FD10C67}" dt="2022-09-09T01:41:28.944" v="1278" actId="2696"/>
          <pc:sldLayoutMkLst>
            <pc:docMk/>
            <pc:sldMasterMk cId="3042166690" sldId="2147483648"/>
            <pc:sldLayoutMk cId="95650197" sldId="2147483673"/>
          </pc:sldLayoutMkLst>
          <pc:picChg chg="add del mod">
            <ac:chgData name="Malia Gonsalves" userId="6607dbed-a412-4254-9e8a-c973fef99cb9" providerId="ADAL" clId="{34B053C0-6A17-4152-A7FD-1C060FD10C67}" dt="2022-09-09T01:38:18.270" v="1277" actId="478"/>
            <ac:picMkLst>
              <pc:docMk/>
              <pc:sldMasterMk cId="3042166690" sldId="2147483648"/>
              <pc:sldLayoutMk cId="95650197" sldId="2147483673"/>
              <ac:picMk id="8" creationId="{C5C4A401-B5AC-D40C-D415-4E97CE1B2522}"/>
            </ac:picMkLst>
          </pc:picChg>
        </pc:sldLayoutChg>
        <pc:sldLayoutChg chg="add del mod modTransition">
          <pc:chgData name="Malia Gonsalves" userId="6607dbed-a412-4254-9e8a-c973fef99cb9" providerId="ADAL" clId="{34B053C0-6A17-4152-A7FD-1C060FD10C67}" dt="2022-09-09T01:35:55.168" v="1270" actId="2696"/>
          <pc:sldLayoutMkLst>
            <pc:docMk/>
            <pc:sldMasterMk cId="3042166690" sldId="2147483648"/>
            <pc:sldLayoutMk cId="111878742" sldId="2147483673"/>
          </pc:sldLayoutMkLst>
        </pc:sldLayoutChg>
        <pc:sldLayoutChg chg="addSp delSp modSp add mod modTransition">
          <pc:chgData name="Malia Gonsalves" userId="6607dbed-a412-4254-9e8a-c973fef99cb9" providerId="ADAL" clId="{34B053C0-6A17-4152-A7FD-1C060FD10C67}" dt="2022-09-09T15:55:58.042" v="1482" actId="14100"/>
          <pc:sldLayoutMkLst>
            <pc:docMk/>
            <pc:sldMasterMk cId="3042166690" sldId="2147483648"/>
            <pc:sldLayoutMk cId="1976740827" sldId="2147483673"/>
          </pc:sldLayoutMkLst>
          <pc:spChg chg="mod">
            <ac:chgData name="Malia Gonsalves" userId="6607dbed-a412-4254-9e8a-c973fef99cb9" providerId="ADAL" clId="{34B053C0-6A17-4152-A7FD-1C060FD10C67}" dt="2022-09-09T15:43:57.793" v="1429" actId="1076"/>
            <ac:spMkLst>
              <pc:docMk/>
              <pc:sldMasterMk cId="3042166690" sldId="2147483648"/>
              <pc:sldLayoutMk cId="1976740827" sldId="2147483673"/>
              <ac:spMk id="2" creationId="{FEA32205-FCDF-8AF0-E77A-0243781E3678}"/>
            </ac:spMkLst>
          </pc:spChg>
          <pc:spChg chg="mod">
            <ac:chgData name="Malia Gonsalves" userId="6607dbed-a412-4254-9e8a-c973fef99cb9" providerId="ADAL" clId="{34B053C0-6A17-4152-A7FD-1C060FD10C67}" dt="2022-09-09T15:43:42.873" v="1428" actId="207"/>
            <ac:spMkLst>
              <pc:docMk/>
              <pc:sldMasterMk cId="3042166690" sldId="2147483648"/>
              <pc:sldLayoutMk cId="1976740827" sldId="2147483673"/>
              <ac:spMk id="3" creationId="{B641BF4F-6BCC-A9A6-F2BF-65171A4BBDF3}"/>
            </ac:spMkLst>
          </pc:spChg>
          <pc:spChg chg="mod">
            <ac:chgData name="Malia Gonsalves" userId="6607dbed-a412-4254-9e8a-c973fef99cb9" providerId="ADAL" clId="{34B053C0-6A17-4152-A7FD-1C060FD10C67}" dt="2022-09-09T15:55:58.042" v="1482" actId="14100"/>
            <ac:spMkLst>
              <pc:docMk/>
              <pc:sldMasterMk cId="3042166690" sldId="2147483648"/>
              <pc:sldLayoutMk cId="1976740827" sldId="2147483673"/>
              <ac:spMk id="8" creationId="{C1C03732-626B-354A-6195-EDB3ED6D9CC6}"/>
            </ac:spMkLst>
          </pc:spChg>
          <pc:picChg chg="del">
            <ac:chgData name="Malia Gonsalves" userId="6607dbed-a412-4254-9e8a-c973fef99cb9" providerId="ADAL" clId="{34B053C0-6A17-4152-A7FD-1C060FD10C67}" dt="2022-09-09T15:31:18.211" v="1413" actId="478"/>
            <ac:picMkLst>
              <pc:docMk/>
              <pc:sldMasterMk cId="3042166690" sldId="2147483648"/>
              <pc:sldLayoutMk cId="1976740827" sldId="2147483673"/>
              <ac:picMk id="7" creationId="{E54EE7FC-8A53-CFE0-DCD1-F0BE17A3C721}"/>
            </ac:picMkLst>
          </pc:picChg>
          <pc:picChg chg="add del mod">
            <ac:chgData name="Malia Gonsalves" userId="6607dbed-a412-4254-9e8a-c973fef99cb9" providerId="ADAL" clId="{34B053C0-6A17-4152-A7FD-1C060FD10C67}" dt="2022-09-09T15:31:53.590" v="1420" actId="478"/>
            <ac:picMkLst>
              <pc:docMk/>
              <pc:sldMasterMk cId="3042166690" sldId="2147483648"/>
              <pc:sldLayoutMk cId="1976740827" sldId="2147483673"/>
              <ac:picMk id="9" creationId="{CC4511CC-546A-D4AB-5178-D48EFD609A2F}"/>
            </ac:picMkLst>
          </pc:picChg>
          <pc:picChg chg="add mod">
            <ac:chgData name="Malia Gonsalves" userId="6607dbed-a412-4254-9e8a-c973fef99cb9" providerId="ADAL" clId="{34B053C0-6A17-4152-A7FD-1C060FD10C67}" dt="2022-09-09T15:43:22.756" v="1427" actId="1076"/>
            <ac:picMkLst>
              <pc:docMk/>
              <pc:sldMasterMk cId="3042166690" sldId="2147483648"/>
              <pc:sldLayoutMk cId="1976740827" sldId="2147483673"/>
              <ac:picMk id="11" creationId="{62DCBC0F-B194-98D5-9DE0-C12F78B916BD}"/>
            </ac:picMkLst>
          </pc:picChg>
        </pc:sldLayoutChg>
        <pc:sldLayoutChg chg="addSp delSp modSp add mod modTransition">
          <pc:chgData name="Malia Gonsalves" userId="6607dbed-a412-4254-9e8a-c973fef99cb9" providerId="ADAL" clId="{34B053C0-6A17-4152-A7FD-1C060FD10C67}" dt="2022-09-09T15:52:40.365" v="1477" actId="207"/>
          <pc:sldLayoutMkLst>
            <pc:docMk/>
            <pc:sldMasterMk cId="3042166690" sldId="2147483648"/>
            <pc:sldLayoutMk cId="729322774" sldId="2147483674"/>
          </pc:sldLayoutMkLst>
          <pc:spChg chg="mod">
            <ac:chgData name="Malia Gonsalves" userId="6607dbed-a412-4254-9e8a-c973fef99cb9" providerId="ADAL" clId="{34B053C0-6A17-4152-A7FD-1C060FD10C67}" dt="2022-09-09T15:52:31.510" v="1475" actId="122"/>
            <ac:spMkLst>
              <pc:docMk/>
              <pc:sldMasterMk cId="3042166690" sldId="2147483648"/>
              <pc:sldLayoutMk cId="729322774" sldId="2147483674"/>
              <ac:spMk id="2" creationId="{46E7AABE-6C48-04D2-0729-C1AE4D3372E0}"/>
            </ac:spMkLst>
          </pc:spChg>
          <pc:spChg chg="mod">
            <ac:chgData name="Malia Gonsalves" userId="6607dbed-a412-4254-9e8a-c973fef99cb9" providerId="ADAL" clId="{34B053C0-6A17-4152-A7FD-1C060FD10C67}" dt="2022-09-09T15:52:40.365" v="1477" actId="207"/>
            <ac:spMkLst>
              <pc:docMk/>
              <pc:sldMasterMk cId="3042166690" sldId="2147483648"/>
              <pc:sldLayoutMk cId="729322774" sldId="2147483674"/>
              <ac:spMk id="3" creationId="{5BD15D6F-2308-9766-FC88-8F26BBDE3AF1}"/>
            </ac:spMkLst>
          </pc:spChg>
          <pc:picChg chg="add mod">
            <ac:chgData name="Malia Gonsalves" userId="6607dbed-a412-4254-9e8a-c973fef99cb9" providerId="ADAL" clId="{34B053C0-6A17-4152-A7FD-1C060FD10C67}" dt="2022-09-09T15:51:49.226" v="1466" actId="1076"/>
            <ac:picMkLst>
              <pc:docMk/>
              <pc:sldMasterMk cId="3042166690" sldId="2147483648"/>
              <pc:sldLayoutMk cId="729322774" sldId="2147483674"/>
              <ac:picMk id="5" creationId="{BB96278D-2F3F-69E2-B548-B16DB681073F}"/>
            </ac:picMkLst>
          </pc:picChg>
          <pc:picChg chg="del">
            <ac:chgData name="Malia Gonsalves" userId="6607dbed-a412-4254-9e8a-c973fef99cb9" providerId="ADAL" clId="{34B053C0-6A17-4152-A7FD-1C060FD10C67}" dt="2022-09-09T15:51:12.801" v="1461" actId="478"/>
            <ac:picMkLst>
              <pc:docMk/>
              <pc:sldMasterMk cId="3042166690" sldId="2147483648"/>
              <pc:sldLayoutMk cId="729322774" sldId="2147483674"/>
              <ac:picMk id="7" creationId="{29A7CFDD-BCC2-145C-AA0C-7C93ABFE872F}"/>
            </ac:picMkLst>
          </pc:picChg>
        </pc:sldLayoutChg>
        <pc:sldLayoutChg chg="addSp modSp add del mod modTransition">
          <pc:chgData name="Malia Gonsalves" userId="6607dbed-a412-4254-9e8a-c973fef99cb9" providerId="ADAL" clId="{34B053C0-6A17-4152-A7FD-1C060FD10C67}" dt="2022-09-09T15:48:49.095" v="1458" actId="2696"/>
          <pc:sldLayoutMkLst>
            <pc:docMk/>
            <pc:sldMasterMk cId="3042166690" sldId="2147483648"/>
            <pc:sldLayoutMk cId="2510688706" sldId="2147483674"/>
          </pc:sldLayoutMkLst>
          <pc:spChg chg="mod">
            <ac:chgData name="Malia Gonsalves" userId="6607dbed-a412-4254-9e8a-c973fef99cb9" providerId="ADAL" clId="{34B053C0-6A17-4152-A7FD-1C060FD10C67}" dt="2022-09-09T15:48:11.412" v="1456" actId="207"/>
            <ac:spMkLst>
              <pc:docMk/>
              <pc:sldMasterMk cId="3042166690" sldId="2147483648"/>
              <pc:sldLayoutMk cId="2510688706" sldId="2147483674"/>
              <ac:spMk id="20" creationId="{89F442F1-EBA7-B85C-F9A2-925CEACCA4AB}"/>
            </ac:spMkLst>
          </pc:spChg>
          <pc:picChg chg="add mod modCrop">
            <ac:chgData name="Malia Gonsalves" userId="6607dbed-a412-4254-9e8a-c973fef99cb9" providerId="ADAL" clId="{34B053C0-6A17-4152-A7FD-1C060FD10C67}" dt="2022-09-09T15:48:23.922" v="1457" actId="29295"/>
            <ac:picMkLst>
              <pc:docMk/>
              <pc:sldMasterMk cId="3042166690" sldId="2147483648"/>
              <pc:sldLayoutMk cId="2510688706" sldId="2147483674"/>
              <ac:picMk id="4" creationId="{4754D363-E0F6-3521-C1AA-C23A5F74199B}"/>
            </ac:picMkLst>
          </pc:picChg>
        </pc:sldLayoutChg>
        <pc:sldLayoutChg chg="addSp delSp modSp add mod ord modTransition">
          <pc:chgData name="Malia Gonsalves" userId="6607dbed-a412-4254-9e8a-c973fef99cb9" providerId="ADAL" clId="{34B053C0-6A17-4152-A7FD-1C060FD10C67}" dt="2022-09-09T15:52:53.442" v="1478" actId="20578"/>
          <pc:sldLayoutMkLst>
            <pc:docMk/>
            <pc:sldMasterMk cId="3042166690" sldId="2147483648"/>
            <pc:sldLayoutMk cId="781594948" sldId="2147483675"/>
          </pc:sldLayoutMkLst>
          <pc:spChg chg="mod">
            <ac:chgData name="Malia Gonsalves" userId="6607dbed-a412-4254-9e8a-c973fef99cb9" providerId="ADAL" clId="{34B053C0-6A17-4152-A7FD-1C060FD10C67}" dt="2022-09-09T15:52:22.801" v="1473" actId="122"/>
            <ac:spMkLst>
              <pc:docMk/>
              <pc:sldMasterMk cId="3042166690" sldId="2147483648"/>
              <pc:sldLayoutMk cId="781594948" sldId="2147483675"/>
              <ac:spMk id="2" creationId="{46E7AABE-6C48-04D2-0729-C1AE4D3372E0}"/>
            </ac:spMkLst>
          </pc:spChg>
          <pc:spChg chg="mod">
            <ac:chgData name="Malia Gonsalves" userId="6607dbed-a412-4254-9e8a-c973fef99cb9" providerId="ADAL" clId="{34B053C0-6A17-4152-A7FD-1C060FD10C67}" dt="2022-09-09T15:52:25.746" v="1474" actId="122"/>
            <ac:spMkLst>
              <pc:docMk/>
              <pc:sldMasterMk cId="3042166690" sldId="2147483648"/>
              <pc:sldLayoutMk cId="781594948" sldId="2147483675"/>
              <ac:spMk id="3" creationId="{5BD15D6F-2308-9766-FC88-8F26BBDE3AF1}"/>
            </ac:spMkLst>
          </pc:spChg>
          <pc:picChg chg="add del mod">
            <ac:chgData name="Malia Gonsalves" userId="6607dbed-a412-4254-9e8a-c973fef99cb9" providerId="ADAL" clId="{34B053C0-6A17-4152-A7FD-1C060FD10C67}" dt="2022-09-09T15:52:04.340" v="1471" actId="478"/>
            <ac:picMkLst>
              <pc:docMk/>
              <pc:sldMasterMk cId="3042166690" sldId="2147483648"/>
              <pc:sldLayoutMk cId="781594948" sldId="2147483675"/>
              <ac:picMk id="5" creationId="{67D5953F-284B-A694-F5AF-A83D2D842798}"/>
            </ac:picMkLst>
          </pc:picChg>
          <pc:picChg chg="del">
            <ac:chgData name="Malia Gonsalves" userId="6607dbed-a412-4254-9e8a-c973fef99cb9" providerId="ADAL" clId="{34B053C0-6A17-4152-A7FD-1C060FD10C67}" dt="2022-09-09T15:52:01.841" v="1469" actId="478"/>
            <ac:picMkLst>
              <pc:docMk/>
              <pc:sldMasterMk cId="3042166690" sldId="2147483648"/>
              <pc:sldLayoutMk cId="781594948" sldId="2147483675"/>
              <ac:picMk id="7" creationId="{29A7CFDD-BCC2-145C-AA0C-7C93ABFE872F}"/>
            </ac:picMkLst>
          </pc:picChg>
          <pc:picChg chg="add mod">
            <ac:chgData name="Malia Gonsalves" userId="6607dbed-a412-4254-9e8a-c973fef99cb9" providerId="ADAL" clId="{34B053C0-6A17-4152-A7FD-1C060FD10C67}" dt="2022-09-09T15:52:09.616" v="1472"/>
            <ac:picMkLst>
              <pc:docMk/>
              <pc:sldMasterMk cId="3042166690" sldId="2147483648"/>
              <pc:sldLayoutMk cId="781594948" sldId="2147483675"/>
              <ac:picMk id="8" creationId="{BB9905B6-73EE-62FD-9D9B-30B0A8C754ED}"/>
            </ac:picMkLst>
          </pc:picChg>
        </pc:sldLayoutChg>
        <pc:sldLayoutChg chg="modSp add mod modTransition">
          <pc:chgData name="Malia Gonsalves" userId="6607dbed-a412-4254-9e8a-c973fef99cb9" providerId="ADAL" clId="{34B053C0-6A17-4152-A7FD-1C060FD10C67}" dt="2022-09-09T16:36:23.346" v="1567" actId="2085"/>
          <pc:sldLayoutMkLst>
            <pc:docMk/>
            <pc:sldMasterMk cId="3042166690" sldId="2147483648"/>
            <pc:sldLayoutMk cId="1160147132" sldId="2147483676"/>
          </pc:sldLayoutMkLst>
          <pc:spChg chg="mod">
            <ac:chgData name="Malia Gonsalves" userId="6607dbed-a412-4254-9e8a-c973fef99cb9" providerId="ADAL" clId="{34B053C0-6A17-4152-A7FD-1C060FD10C67}" dt="2022-09-09T16:36:23.346" v="1567" actId="2085"/>
            <ac:spMkLst>
              <pc:docMk/>
              <pc:sldMasterMk cId="3042166690" sldId="2147483648"/>
              <pc:sldLayoutMk cId="1160147132" sldId="2147483676"/>
              <ac:spMk id="5" creationId="{120BB021-4A54-9120-6745-55200EA9F64C}"/>
            </ac:spMkLst>
          </pc:spChg>
        </pc:sldLayoutChg>
        <pc:sldLayoutChg chg="modSp add mod modTransition">
          <pc:chgData name="Malia Gonsalves" userId="6607dbed-a412-4254-9e8a-c973fef99cb9" providerId="ADAL" clId="{34B053C0-6A17-4152-A7FD-1C060FD10C67}" dt="2022-09-09T16:36:31.978" v="1570" actId="2085"/>
          <pc:sldLayoutMkLst>
            <pc:docMk/>
            <pc:sldMasterMk cId="3042166690" sldId="2147483648"/>
            <pc:sldLayoutMk cId="3472630922" sldId="2147483677"/>
          </pc:sldLayoutMkLst>
          <pc:spChg chg="mod">
            <ac:chgData name="Malia Gonsalves" userId="6607dbed-a412-4254-9e8a-c973fef99cb9" providerId="ADAL" clId="{34B053C0-6A17-4152-A7FD-1C060FD10C67}" dt="2022-09-09T16:36:31.978" v="1570" actId="2085"/>
            <ac:spMkLst>
              <pc:docMk/>
              <pc:sldMasterMk cId="3042166690" sldId="2147483648"/>
              <pc:sldLayoutMk cId="3472630922" sldId="2147483677"/>
              <ac:spMk id="5" creationId="{120BB021-4A54-9120-6745-55200EA9F64C}"/>
            </ac:spMkLst>
          </pc:spChg>
        </pc:sldLayoutChg>
        <pc:sldLayoutChg chg="modSp add mod modTransition">
          <pc:chgData name="Malia Gonsalves" userId="6607dbed-a412-4254-9e8a-c973fef99cb9" providerId="ADAL" clId="{34B053C0-6A17-4152-A7FD-1C060FD10C67}" dt="2022-09-09T16:36:40.709" v="1573" actId="2085"/>
          <pc:sldLayoutMkLst>
            <pc:docMk/>
            <pc:sldMasterMk cId="3042166690" sldId="2147483648"/>
            <pc:sldLayoutMk cId="4035828336" sldId="2147483678"/>
          </pc:sldLayoutMkLst>
          <pc:spChg chg="mod">
            <ac:chgData name="Malia Gonsalves" userId="6607dbed-a412-4254-9e8a-c973fef99cb9" providerId="ADAL" clId="{34B053C0-6A17-4152-A7FD-1C060FD10C67}" dt="2022-09-09T16:36:40.709" v="1573" actId="2085"/>
            <ac:spMkLst>
              <pc:docMk/>
              <pc:sldMasterMk cId="3042166690" sldId="2147483648"/>
              <pc:sldLayoutMk cId="4035828336" sldId="2147483678"/>
              <ac:spMk id="5" creationId="{13AC72DE-4574-62C4-94CB-A3FFB9A90AD7}"/>
            </ac:spMkLst>
          </pc:spChg>
        </pc:sldLayoutChg>
        <pc:sldLayoutChg chg="modSp add mod modTransition">
          <pc:chgData name="Malia Gonsalves" userId="6607dbed-a412-4254-9e8a-c973fef99cb9" providerId="ADAL" clId="{34B053C0-6A17-4152-A7FD-1C060FD10C67}" dt="2022-09-09T16:36:48.564" v="1576" actId="2085"/>
          <pc:sldLayoutMkLst>
            <pc:docMk/>
            <pc:sldMasterMk cId="3042166690" sldId="2147483648"/>
            <pc:sldLayoutMk cId="3033312538" sldId="2147483679"/>
          </pc:sldLayoutMkLst>
          <pc:spChg chg="mod">
            <ac:chgData name="Malia Gonsalves" userId="6607dbed-a412-4254-9e8a-c973fef99cb9" providerId="ADAL" clId="{34B053C0-6A17-4152-A7FD-1C060FD10C67}" dt="2022-09-09T16:36:48.564" v="1576" actId="2085"/>
            <ac:spMkLst>
              <pc:docMk/>
              <pc:sldMasterMk cId="3042166690" sldId="2147483648"/>
              <pc:sldLayoutMk cId="3033312538" sldId="2147483679"/>
              <ac:spMk id="5" creationId="{13AC72DE-4574-62C4-94CB-A3FFB9A90AD7}"/>
            </ac:spMkLst>
          </pc:spChg>
        </pc:sldLayoutChg>
      </pc:sldMasterChg>
    </pc:docChg>
  </pc:docChgLst>
  <pc:docChgLst>
    <pc:chgData name="Malia Gonsalves" userId="6607dbed-a412-4254-9e8a-c973fef99cb9" providerId="ADAL" clId="{DE13DFF7-D245-404A-AAC7-E84C806CEA47}"/>
    <pc:docChg chg="undo custSel addSld delSld modSld">
      <pc:chgData name="Malia Gonsalves" userId="6607dbed-a412-4254-9e8a-c973fef99cb9" providerId="ADAL" clId="{DE13DFF7-D245-404A-AAC7-E84C806CEA47}" dt="2022-09-15T23:23:55.010" v="3782" actId="20577"/>
      <pc:docMkLst>
        <pc:docMk/>
      </pc:docMkLst>
      <pc:sldChg chg="modSp mod modClrScheme chgLayout">
        <pc:chgData name="Malia Gonsalves" userId="6607dbed-a412-4254-9e8a-c973fef99cb9" providerId="ADAL" clId="{DE13DFF7-D245-404A-AAC7-E84C806CEA47}" dt="2022-09-15T23:23:55.010" v="3782" actId="20577"/>
        <pc:sldMkLst>
          <pc:docMk/>
          <pc:sldMk cId="1542086769" sldId="256"/>
        </pc:sldMkLst>
        <pc:spChg chg="mod ord">
          <ac:chgData name="Malia Gonsalves" userId="6607dbed-a412-4254-9e8a-c973fef99cb9" providerId="ADAL" clId="{DE13DFF7-D245-404A-AAC7-E84C806CEA47}" dt="2022-09-14T22:56:11.117" v="52" actId="700"/>
          <ac:spMkLst>
            <pc:docMk/>
            <pc:sldMk cId="1542086769" sldId="256"/>
            <ac:spMk id="2" creationId="{752630FA-ACA5-54F1-C665-5B6D0701B59C}"/>
          </ac:spMkLst>
        </pc:spChg>
        <pc:spChg chg="mod ord">
          <ac:chgData name="Malia Gonsalves" userId="6607dbed-a412-4254-9e8a-c973fef99cb9" providerId="ADAL" clId="{DE13DFF7-D245-404A-AAC7-E84C806CEA47}" dt="2022-09-15T23:23:55.010" v="3782" actId="20577"/>
          <ac:spMkLst>
            <pc:docMk/>
            <pc:sldMk cId="1542086769" sldId="256"/>
            <ac:spMk id="3" creationId="{B7CE76FE-9A17-6AC5-72D3-A51C8CE4520A}"/>
          </ac:spMkLst>
        </pc:spChg>
      </pc:sldChg>
      <pc:sldChg chg="addSp delSp modSp mod modClrScheme chgLayout modNotesTx">
        <pc:chgData name="Malia Gonsalves" userId="6607dbed-a412-4254-9e8a-c973fef99cb9" providerId="ADAL" clId="{DE13DFF7-D245-404A-AAC7-E84C806CEA47}" dt="2022-09-15T20:33:59.212" v="1513" actId="20577"/>
        <pc:sldMkLst>
          <pc:docMk/>
          <pc:sldMk cId="708110019" sldId="257"/>
        </pc:sldMkLst>
        <pc:spChg chg="mod ord">
          <ac:chgData name="Malia Gonsalves" userId="6607dbed-a412-4254-9e8a-c973fef99cb9" providerId="ADAL" clId="{DE13DFF7-D245-404A-AAC7-E84C806CEA47}" dt="2022-09-15T20:33:04.253" v="1502" actId="14100"/>
          <ac:spMkLst>
            <pc:docMk/>
            <pc:sldMk cId="708110019" sldId="257"/>
            <ac:spMk id="2" creationId="{97F51B6C-A13E-0E0E-05FB-34B21A5F9293}"/>
          </ac:spMkLst>
        </pc:spChg>
        <pc:spChg chg="mod ord">
          <ac:chgData name="Malia Gonsalves" userId="6607dbed-a412-4254-9e8a-c973fef99cb9" providerId="ADAL" clId="{DE13DFF7-D245-404A-AAC7-E84C806CEA47}" dt="2022-09-15T20:33:44.586" v="1512" actId="255"/>
          <ac:spMkLst>
            <pc:docMk/>
            <pc:sldMk cId="708110019" sldId="257"/>
            <ac:spMk id="3" creationId="{B7CB6B18-9AA3-34BF-FC99-2194651213E3}"/>
          </ac:spMkLst>
        </pc:spChg>
        <pc:spChg chg="add mod ord">
          <ac:chgData name="Malia Gonsalves" userId="6607dbed-a412-4254-9e8a-c973fef99cb9" providerId="ADAL" clId="{DE13DFF7-D245-404A-AAC7-E84C806CEA47}" dt="2022-09-15T20:33:14.266" v="1504" actId="114"/>
          <ac:spMkLst>
            <pc:docMk/>
            <pc:sldMk cId="708110019" sldId="257"/>
            <ac:spMk id="4" creationId="{B1EAB180-ECDD-2E12-0951-2384DB114C9B}"/>
          </ac:spMkLst>
        </pc:spChg>
        <pc:graphicFrameChg chg="add del mod">
          <ac:chgData name="Malia Gonsalves" userId="6607dbed-a412-4254-9e8a-c973fef99cb9" providerId="ADAL" clId="{DE13DFF7-D245-404A-AAC7-E84C806CEA47}" dt="2022-09-15T20:32:10.051" v="1449" actId="478"/>
          <ac:graphicFrameMkLst>
            <pc:docMk/>
            <pc:sldMk cId="708110019" sldId="257"/>
            <ac:graphicFrameMk id="5" creationId="{64BF0CDB-1F79-A04A-2936-74DD6AE8CCB8}"/>
          </ac:graphicFrameMkLst>
        </pc:graphicFrameChg>
      </pc:sldChg>
      <pc:sldChg chg="del">
        <pc:chgData name="Malia Gonsalves" userId="6607dbed-a412-4254-9e8a-c973fef99cb9" providerId="ADAL" clId="{DE13DFF7-D245-404A-AAC7-E84C806CEA47}" dt="2022-09-14T23:09:26.699" v="91" actId="47"/>
        <pc:sldMkLst>
          <pc:docMk/>
          <pc:sldMk cId="1107184538" sldId="259"/>
        </pc:sldMkLst>
      </pc:sldChg>
      <pc:sldChg chg="del">
        <pc:chgData name="Malia Gonsalves" userId="6607dbed-a412-4254-9e8a-c973fef99cb9" providerId="ADAL" clId="{DE13DFF7-D245-404A-AAC7-E84C806CEA47}" dt="2022-09-14T23:08:05.885" v="89" actId="2696"/>
        <pc:sldMkLst>
          <pc:docMk/>
          <pc:sldMk cId="704630612" sldId="260"/>
        </pc:sldMkLst>
      </pc:sldChg>
      <pc:sldChg chg="del">
        <pc:chgData name="Malia Gonsalves" userId="6607dbed-a412-4254-9e8a-c973fef99cb9" providerId="ADAL" clId="{DE13DFF7-D245-404A-AAC7-E84C806CEA47}" dt="2022-09-14T23:08:10.370" v="90" actId="2696"/>
        <pc:sldMkLst>
          <pc:docMk/>
          <pc:sldMk cId="1080051170" sldId="261"/>
        </pc:sldMkLst>
      </pc:sldChg>
      <pc:sldChg chg="addSp delSp modSp mod modClrScheme chgLayout modNotesTx">
        <pc:chgData name="Malia Gonsalves" userId="6607dbed-a412-4254-9e8a-c973fef99cb9" providerId="ADAL" clId="{DE13DFF7-D245-404A-AAC7-E84C806CEA47}" dt="2022-09-15T23:07:14.208" v="3690"/>
        <pc:sldMkLst>
          <pc:docMk/>
          <pc:sldMk cId="2947918682" sldId="262"/>
        </pc:sldMkLst>
        <pc:spChg chg="add del mod ord">
          <ac:chgData name="Malia Gonsalves" userId="6607dbed-a412-4254-9e8a-c973fef99cb9" providerId="ADAL" clId="{DE13DFF7-D245-404A-AAC7-E84C806CEA47}" dt="2022-09-14T23:09:55.779" v="98" actId="700"/>
          <ac:spMkLst>
            <pc:docMk/>
            <pc:sldMk cId="2947918682" sldId="262"/>
            <ac:spMk id="2" creationId="{5D3021B6-ACE0-329F-E654-ADAA97F4C67B}"/>
          </ac:spMkLst>
        </pc:spChg>
        <pc:spChg chg="add del mod ord">
          <ac:chgData name="Malia Gonsalves" userId="6607dbed-a412-4254-9e8a-c973fef99cb9" providerId="ADAL" clId="{DE13DFF7-D245-404A-AAC7-E84C806CEA47}" dt="2022-09-15T02:08:39.310" v="188" actId="1032"/>
          <ac:spMkLst>
            <pc:docMk/>
            <pc:sldMk cId="2947918682" sldId="262"/>
            <ac:spMk id="3" creationId="{C9EEF5EB-AC02-F1C8-B6BC-55AF6756F2A2}"/>
          </ac:spMkLst>
        </pc:spChg>
        <pc:spChg chg="mod ord">
          <ac:chgData name="Malia Gonsalves" userId="6607dbed-a412-4254-9e8a-c973fef99cb9" providerId="ADAL" clId="{DE13DFF7-D245-404A-AAC7-E84C806CEA47}" dt="2022-09-15T23:03:32.588" v="3416" actId="404"/>
          <ac:spMkLst>
            <pc:docMk/>
            <pc:sldMk cId="2947918682" sldId="262"/>
            <ac:spMk id="4" creationId="{085BFF19-9298-AF97-B448-B69B77CC90C8}"/>
          </ac:spMkLst>
        </pc:spChg>
        <pc:spChg chg="del mod ord">
          <ac:chgData name="Malia Gonsalves" userId="6607dbed-a412-4254-9e8a-c973fef99cb9" providerId="ADAL" clId="{DE13DFF7-D245-404A-AAC7-E84C806CEA47}" dt="2022-09-15T02:09:12.484" v="191" actId="700"/>
          <ac:spMkLst>
            <pc:docMk/>
            <pc:sldMk cId="2947918682" sldId="262"/>
            <ac:spMk id="6" creationId="{EC12AD09-38AB-C547-798D-344AF8EB3A26}"/>
          </ac:spMkLst>
        </pc:spChg>
        <pc:spChg chg="add mod ord">
          <ac:chgData name="Malia Gonsalves" userId="6607dbed-a412-4254-9e8a-c973fef99cb9" providerId="ADAL" clId="{DE13DFF7-D245-404A-AAC7-E84C806CEA47}" dt="2022-09-15T23:03:44.901" v="3418" actId="113"/>
          <ac:spMkLst>
            <pc:docMk/>
            <pc:sldMk cId="2947918682" sldId="262"/>
            <ac:spMk id="8" creationId="{25DAEFF0-C7B4-791D-FC8A-7288DFA3E84C}"/>
          </ac:spMkLst>
        </pc:spChg>
        <pc:spChg chg="add del mod">
          <ac:chgData name="Malia Gonsalves" userId="6607dbed-a412-4254-9e8a-c973fef99cb9" providerId="ADAL" clId="{DE13DFF7-D245-404A-AAC7-E84C806CEA47}" dt="2022-09-15T02:30:55.380" v="1043"/>
          <ac:spMkLst>
            <pc:docMk/>
            <pc:sldMk cId="2947918682" sldId="262"/>
            <ac:spMk id="9" creationId="{827C4CA8-5302-84C5-4281-D99929CCEEFE}"/>
          </ac:spMkLst>
        </pc:spChg>
        <pc:spChg chg="add del mod">
          <ac:chgData name="Malia Gonsalves" userId="6607dbed-a412-4254-9e8a-c973fef99cb9" providerId="ADAL" clId="{DE13DFF7-D245-404A-AAC7-E84C806CEA47}" dt="2022-09-15T02:30:55.380" v="1043"/>
          <ac:spMkLst>
            <pc:docMk/>
            <pc:sldMk cId="2947918682" sldId="262"/>
            <ac:spMk id="10" creationId="{7CEFFAD1-FC72-AC50-82CD-0E4BB6E79B1F}"/>
          </ac:spMkLst>
        </pc:spChg>
        <pc:spChg chg="add del mod ord">
          <ac:chgData name="Malia Gonsalves" userId="6607dbed-a412-4254-9e8a-c973fef99cb9" providerId="ADAL" clId="{DE13DFF7-D245-404A-AAC7-E84C806CEA47}" dt="2022-09-15T02:31:41.617" v="1045" actId="700"/>
          <ac:spMkLst>
            <pc:docMk/>
            <pc:sldMk cId="2947918682" sldId="262"/>
            <ac:spMk id="11" creationId="{888A97E1-C63F-EAA5-14CA-A84693F933E2}"/>
          </ac:spMkLst>
        </pc:spChg>
        <pc:spChg chg="del mod ord">
          <ac:chgData name="Malia Gonsalves" userId="6607dbed-a412-4254-9e8a-c973fef99cb9" providerId="ADAL" clId="{DE13DFF7-D245-404A-AAC7-E84C806CEA47}" dt="2022-09-14T23:09:44.434" v="92" actId="700"/>
          <ac:spMkLst>
            <pc:docMk/>
            <pc:sldMk cId="2947918682" sldId="262"/>
            <ac:spMk id="14" creationId="{70E88125-426A-C7C6-7079-36CCD3B810C2}"/>
          </ac:spMkLst>
        </pc:spChg>
        <pc:graphicFrameChg chg="add del mod ord modGraphic">
          <ac:chgData name="Malia Gonsalves" userId="6607dbed-a412-4254-9e8a-c973fef99cb9" providerId="ADAL" clId="{DE13DFF7-D245-404A-AAC7-E84C806CEA47}" dt="2022-09-15T02:11:14.009" v="205" actId="478"/>
          <ac:graphicFrameMkLst>
            <pc:docMk/>
            <pc:sldMk cId="2947918682" sldId="262"/>
            <ac:graphicFrameMk id="5" creationId="{0F5D7048-2B71-8383-6A7F-063D5F816324}"/>
          </ac:graphicFrameMkLst>
        </pc:graphicFrameChg>
      </pc:sldChg>
      <pc:sldChg chg="addSp delSp modSp mod modClrScheme chgLayout">
        <pc:chgData name="Malia Gonsalves" userId="6607dbed-a412-4254-9e8a-c973fef99cb9" providerId="ADAL" clId="{DE13DFF7-D245-404A-AAC7-E84C806CEA47}" dt="2022-09-15T23:22:53.514" v="3709" actId="1076"/>
        <pc:sldMkLst>
          <pc:docMk/>
          <pc:sldMk cId="2635213672" sldId="263"/>
        </pc:sldMkLst>
        <pc:spChg chg="add del mod ord">
          <ac:chgData name="Malia Gonsalves" userId="6607dbed-a412-4254-9e8a-c973fef99cb9" providerId="ADAL" clId="{DE13DFF7-D245-404A-AAC7-E84C806CEA47}" dt="2022-09-15T02:32:09.727" v="1047" actId="700"/>
          <ac:spMkLst>
            <pc:docMk/>
            <pc:sldMk cId="2635213672" sldId="263"/>
            <ac:spMk id="3" creationId="{332D1ED0-EA49-9743-A7C1-B9BC620A2194}"/>
          </ac:spMkLst>
        </pc:spChg>
        <pc:spChg chg="add del mod ord">
          <ac:chgData name="Malia Gonsalves" userId="6607dbed-a412-4254-9e8a-c973fef99cb9" providerId="ADAL" clId="{DE13DFF7-D245-404A-AAC7-E84C806CEA47}" dt="2022-09-15T23:22:00.349" v="3697" actId="931"/>
          <ac:spMkLst>
            <pc:docMk/>
            <pc:sldMk cId="2635213672" sldId="263"/>
            <ac:spMk id="4" creationId="{89F7847C-9486-E4EB-A390-DB9553F39D82}"/>
          </ac:spMkLst>
        </pc:spChg>
        <pc:spChg chg="mod ord">
          <ac:chgData name="Malia Gonsalves" userId="6607dbed-a412-4254-9e8a-c973fef99cb9" providerId="ADAL" clId="{DE13DFF7-D245-404A-AAC7-E84C806CEA47}" dt="2022-09-15T23:04:17.326" v="3445" actId="20577"/>
          <ac:spMkLst>
            <pc:docMk/>
            <pc:sldMk cId="2635213672" sldId="263"/>
            <ac:spMk id="5" creationId="{69098582-0DF2-6221-2D36-6A26D24E024E}"/>
          </ac:spMkLst>
        </pc:spChg>
        <pc:spChg chg="mod ord">
          <ac:chgData name="Malia Gonsalves" userId="6607dbed-a412-4254-9e8a-c973fef99cb9" providerId="ADAL" clId="{DE13DFF7-D245-404A-AAC7-E84C806CEA47}" dt="2022-09-15T23:15:26.904" v="3696" actId="207"/>
          <ac:spMkLst>
            <pc:docMk/>
            <pc:sldMk cId="2635213672" sldId="263"/>
            <ac:spMk id="7" creationId="{176619D2-F63A-83D7-96A3-FB6556D71860}"/>
          </ac:spMkLst>
        </pc:spChg>
        <pc:picChg chg="add mod modCrop">
          <ac:chgData name="Malia Gonsalves" userId="6607dbed-a412-4254-9e8a-c973fef99cb9" providerId="ADAL" clId="{DE13DFF7-D245-404A-AAC7-E84C806CEA47}" dt="2022-09-15T23:22:53.514" v="3709" actId="1076"/>
          <ac:picMkLst>
            <pc:docMk/>
            <pc:sldMk cId="2635213672" sldId="263"/>
            <ac:picMk id="3" creationId="{231BEA8B-CE6A-6772-F20C-30E6C86D71AB}"/>
          </ac:picMkLst>
        </pc:picChg>
        <pc:picChg chg="del">
          <ac:chgData name="Malia Gonsalves" userId="6607dbed-a412-4254-9e8a-c973fef99cb9" providerId="ADAL" clId="{DE13DFF7-D245-404A-AAC7-E84C806CEA47}" dt="2022-09-15T02:21:25.428" v="927" actId="478"/>
          <ac:picMkLst>
            <pc:docMk/>
            <pc:sldMk cId="2635213672" sldId="263"/>
            <ac:picMk id="9" creationId="{841578DF-F1D0-E3AC-05A5-2FC037BEE1D3}"/>
          </ac:picMkLst>
        </pc:picChg>
      </pc:sldChg>
      <pc:sldChg chg="del">
        <pc:chgData name="Malia Gonsalves" userId="6607dbed-a412-4254-9e8a-c973fef99cb9" providerId="ADAL" clId="{DE13DFF7-D245-404A-AAC7-E84C806CEA47}" dt="2022-09-14T23:06:51.504" v="53" actId="2696"/>
        <pc:sldMkLst>
          <pc:docMk/>
          <pc:sldMk cId="1629809450" sldId="264"/>
        </pc:sldMkLst>
      </pc:sldChg>
      <pc:sldChg chg="new del">
        <pc:chgData name="Malia Gonsalves" userId="6607dbed-a412-4254-9e8a-c973fef99cb9" providerId="ADAL" clId="{DE13DFF7-D245-404A-AAC7-E84C806CEA47}" dt="2022-09-15T02:21:22.375" v="926" actId="47"/>
        <pc:sldMkLst>
          <pc:docMk/>
          <pc:sldMk cId="3092280818" sldId="264"/>
        </pc:sldMkLst>
      </pc:sldChg>
      <pc:sldChg chg="modSp add mod">
        <pc:chgData name="Malia Gonsalves" userId="6607dbed-a412-4254-9e8a-c973fef99cb9" providerId="ADAL" clId="{DE13DFF7-D245-404A-AAC7-E84C806CEA47}" dt="2022-09-15T02:30:21.178" v="1041" actId="1076"/>
        <pc:sldMkLst>
          <pc:docMk/>
          <pc:sldMk cId="1428358077" sldId="275"/>
        </pc:sldMkLst>
        <pc:spChg chg="mod">
          <ac:chgData name="Malia Gonsalves" userId="6607dbed-a412-4254-9e8a-c973fef99cb9" providerId="ADAL" clId="{DE13DFF7-D245-404A-AAC7-E84C806CEA47}" dt="2022-09-15T02:25:16.314" v="1020" actId="2711"/>
          <ac:spMkLst>
            <pc:docMk/>
            <pc:sldMk cId="1428358077" sldId="275"/>
            <ac:spMk id="2" creationId="{F8A51886-AA43-422E-B193-F1F3DF7D8A4D}"/>
          </ac:spMkLst>
        </pc:spChg>
        <pc:spChg chg="mod">
          <ac:chgData name="Malia Gonsalves" userId="6607dbed-a412-4254-9e8a-c973fef99cb9" providerId="ADAL" clId="{DE13DFF7-D245-404A-AAC7-E84C806CEA47}" dt="2022-09-15T02:24:00.030" v="1014" actId="207"/>
          <ac:spMkLst>
            <pc:docMk/>
            <pc:sldMk cId="1428358077" sldId="275"/>
            <ac:spMk id="3" creationId="{2C4EC657-B81D-5BA9-E826-F8E476DCABF8}"/>
          </ac:spMkLst>
        </pc:spChg>
        <pc:spChg chg="mod">
          <ac:chgData name="Malia Gonsalves" userId="6607dbed-a412-4254-9e8a-c973fef99cb9" providerId="ADAL" clId="{DE13DFF7-D245-404A-AAC7-E84C806CEA47}" dt="2022-09-15T02:25:23.113" v="1021" actId="2711"/>
          <ac:spMkLst>
            <pc:docMk/>
            <pc:sldMk cId="1428358077" sldId="275"/>
            <ac:spMk id="9" creationId="{B3FD7E2D-55A3-433C-BAB3-4F8446A36214}"/>
          </ac:spMkLst>
        </pc:spChg>
        <pc:graphicFrameChg chg="mod">
          <ac:chgData name="Malia Gonsalves" userId="6607dbed-a412-4254-9e8a-c973fef99cb9" providerId="ADAL" clId="{DE13DFF7-D245-404A-AAC7-E84C806CEA47}" dt="2022-09-15T02:30:21.178" v="1041" actId="1076"/>
          <ac:graphicFrameMkLst>
            <pc:docMk/>
            <pc:sldMk cId="1428358077" sldId="275"/>
            <ac:graphicFrameMk id="4" creationId="{4424901C-24B0-4C46-B815-EB0C38D74251}"/>
          </ac:graphicFrameMkLst>
        </pc:graphicFrameChg>
      </pc:sldChg>
      <pc:sldChg chg="modSp add mod">
        <pc:chgData name="Malia Gonsalves" userId="6607dbed-a412-4254-9e8a-c973fef99cb9" providerId="ADAL" clId="{DE13DFF7-D245-404A-AAC7-E84C806CEA47}" dt="2022-09-15T02:25:02.060" v="1019" actId="12385"/>
        <pc:sldMkLst>
          <pc:docMk/>
          <pc:sldMk cId="874427227" sldId="276"/>
        </pc:sldMkLst>
        <pc:spChg chg="mod">
          <ac:chgData name="Malia Gonsalves" userId="6607dbed-a412-4254-9e8a-c973fef99cb9" providerId="ADAL" clId="{DE13DFF7-D245-404A-AAC7-E84C806CEA47}" dt="2022-09-15T02:24:33.247" v="1016" actId="2711"/>
          <ac:spMkLst>
            <pc:docMk/>
            <pc:sldMk cId="874427227" sldId="276"/>
            <ac:spMk id="2" creationId="{5931910C-D542-CDDE-A2D4-994427797114}"/>
          </ac:spMkLst>
        </pc:spChg>
        <pc:spChg chg="mod">
          <ac:chgData name="Malia Gonsalves" userId="6607dbed-a412-4254-9e8a-c973fef99cb9" providerId="ADAL" clId="{DE13DFF7-D245-404A-AAC7-E84C806CEA47}" dt="2022-09-15T02:24:40.704" v="1017" actId="2711"/>
          <ac:spMkLst>
            <pc:docMk/>
            <pc:sldMk cId="874427227" sldId="276"/>
            <ac:spMk id="4" creationId="{A73C622F-3009-C2F5-2F82-A27F8ECE6B17}"/>
          </ac:spMkLst>
        </pc:spChg>
        <pc:spChg chg="mod">
          <ac:chgData name="Malia Gonsalves" userId="6607dbed-a412-4254-9e8a-c973fef99cb9" providerId="ADAL" clId="{DE13DFF7-D245-404A-AAC7-E84C806CEA47}" dt="2022-09-15T02:24:06.599" v="1015" actId="207"/>
          <ac:spMkLst>
            <pc:docMk/>
            <pc:sldMk cId="874427227" sldId="276"/>
            <ac:spMk id="6" creationId="{9011D689-2AA2-3129-5563-734BF5D2F0DB}"/>
          </ac:spMkLst>
        </pc:spChg>
        <pc:graphicFrameChg chg="modGraphic">
          <ac:chgData name="Malia Gonsalves" userId="6607dbed-a412-4254-9e8a-c973fef99cb9" providerId="ADAL" clId="{DE13DFF7-D245-404A-AAC7-E84C806CEA47}" dt="2022-09-15T02:25:02.060" v="1019" actId="12385"/>
          <ac:graphicFrameMkLst>
            <pc:docMk/>
            <pc:sldMk cId="874427227" sldId="276"/>
            <ac:graphicFrameMk id="5" creationId="{9C740663-8A25-394D-3C7D-80A402038A6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3FB80-F2BD-4DDE-80B1-76F84FE09A02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dirty="0">
              <a:latin typeface="Myriad Pro Cond" panose="020B0506030403020204" pitchFamily="34" charset="0"/>
            </a:rPr>
            <a:t>Prepare for January Launch</a:t>
          </a:r>
        </a:p>
      </dgm:t>
    </dgm:pt>
    <dgm:pt modelId="{9B1CA3FF-D252-4AF5-8F50-CFC93ACA9175}" type="parTrans" cxnId="{5BF3B7B1-A779-4E2D-8625-77DE0CA38FEE}">
      <dgm:prSet/>
      <dgm:spPr/>
      <dgm:t>
        <a:bodyPr/>
        <a:lstStyle/>
        <a:p>
          <a:endParaRPr lang="en-US"/>
        </a:p>
      </dgm:t>
    </dgm:pt>
    <dgm:pt modelId="{EBE862E1-9761-4AA7-AA00-BD79FA3B27DD}" type="sibTrans" cxnId="{5BF3B7B1-A779-4E2D-8625-77DE0CA38FEE}">
      <dgm:prSet/>
      <dgm:spPr/>
      <dgm:t>
        <a:bodyPr/>
        <a:lstStyle/>
        <a:p>
          <a:endParaRPr lang="en-US"/>
        </a:p>
      </dgm:t>
    </dgm:pt>
    <dgm:pt modelId="{245E128E-7700-4C91-9411-CDD1DCA94D67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Aug/Sept 2022: Present proposed plan to </a:t>
          </a:r>
          <a:r>
            <a:rPr lang="en-US" sz="1200" i="1" kern="1200" dirty="0" err="1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BoD</a:t>
          </a: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 and GMM</a:t>
          </a:r>
        </a:p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Oct/Nov 2022: Coaching training sessions begin for interested participants</a:t>
          </a:r>
        </a:p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Nov/Dec 2022: Panel with outgoing superintendents for new superintendents</a:t>
          </a:r>
        </a:p>
      </dgm:t>
    </dgm:pt>
    <dgm:pt modelId="{B4D95EBA-0423-4AFA-B379-E030341B1F23}" type="parTrans" cxnId="{68D35F9D-DABF-4E5A-94D4-F988D8E84907}">
      <dgm:prSet/>
      <dgm:spPr/>
      <dgm:t>
        <a:bodyPr/>
        <a:lstStyle/>
        <a:p>
          <a:endParaRPr lang="en-US"/>
        </a:p>
      </dgm:t>
    </dgm:pt>
    <dgm:pt modelId="{4963BA97-D4C5-477B-9B0D-68DB38F61579}" type="sibTrans" cxnId="{68D35F9D-DABF-4E5A-94D4-F988D8E84907}">
      <dgm:prSet/>
      <dgm:spPr/>
      <dgm:t>
        <a:bodyPr/>
        <a:lstStyle/>
        <a:p>
          <a:endParaRPr lang="en-US"/>
        </a:p>
      </dgm:t>
    </dgm:pt>
    <dgm:pt modelId="{2DC4903D-31E8-4ED6-875F-63877788B702}">
      <dgm:prSet phldrT="[Text]"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dirty="0">
              <a:latin typeface="Myriad Pro Cond" panose="020B0506030403020204" pitchFamily="34" charset="0"/>
            </a:rPr>
            <a:t>August &amp; September Sessions</a:t>
          </a:r>
        </a:p>
      </dgm:t>
    </dgm:pt>
    <dgm:pt modelId="{A18F8C20-9A13-44DB-9E45-C2DE49ACE5D9}" type="parTrans" cxnId="{A319CB69-6926-431D-A805-EACBFA83FA66}">
      <dgm:prSet/>
      <dgm:spPr/>
      <dgm:t>
        <a:bodyPr/>
        <a:lstStyle/>
        <a:p>
          <a:endParaRPr lang="en-US"/>
        </a:p>
      </dgm:t>
    </dgm:pt>
    <dgm:pt modelId="{EBFDEA83-93E5-4D72-A672-078838B258F5}" type="sibTrans" cxnId="{A319CB69-6926-431D-A805-EACBFA83FA66}">
      <dgm:prSet/>
      <dgm:spPr/>
      <dgm:t>
        <a:bodyPr/>
        <a:lstStyle/>
        <a:p>
          <a:endParaRPr lang="en-US"/>
        </a:p>
      </dgm:t>
    </dgm:pt>
    <dgm:pt modelId="{A9FB790A-3E33-4887-962E-7206A01AD84F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Aug 2023: 90-min virtual session</a:t>
          </a:r>
        </a:p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Sept 2023: 90-min virtual session</a:t>
          </a:r>
        </a:p>
      </dgm:t>
    </dgm:pt>
    <dgm:pt modelId="{2E34BE83-4A83-4B5F-8976-D4AC57FE5007}" type="parTrans" cxnId="{607143D0-C26B-448B-8E8C-A8A46198F0C6}">
      <dgm:prSet/>
      <dgm:spPr/>
      <dgm:t>
        <a:bodyPr/>
        <a:lstStyle/>
        <a:p>
          <a:endParaRPr lang="en-US"/>
        </a:p>
      </dgm:t>
    </dgm:pt>
    <dgm:pt modelId="{A18338C2-0675-4B1C-898F-3D939F41C34C}" type="sibTrans" cxnId="{607143D0-C26B-448B-8E8C-A8A46198F0C6}">
      <dgm:prSet/>
      <dgm:spPr/>
      <dgm:t>
        <a:bodyPr/>
        <a:lstStyle/>
        <a:p>
          <a:endParaRPr lang="en-US"/>
        </a:p>
      </dgm:t>
    </dgm:pt>
    <dgm:pt modelId="{8A93A940-284B-49B0-9D89-5FA2B3B3C7E5}">
      <dgm:prSet phldrT="[Text]"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dirty="0">
              <a:latin typeface="Myriad Pro Cond" panose="020B0506030403020204" pitchFamily="34" charset="0"/>
            </a:rPr>
            <a:t>Fall GMM</a:t>
          </a:r>
        </a:p>
      </dgm:t>
    </dgm:pt>
    <dgm:pt modelId="{CD96219D-3688-4138-ACC9-901ED9FEACCC}" type="parTrans" cxnId="{982D7B44-1518-4DD0-82D4-8A3901DD95E9}">
      <dgm:prSet/>
      <dgm:spPr/>
      <dgm:t>
        <a:bodyPr/>
        <a:lstStyle/>
        <a:p>
          <a:endParaRPr lang="en-US"/>
        </a:p>
      </dgm:t>
    </dgm:pt>
    <dgm:pt modelId="{E0447E4A-3C15-4884-AEBE-804149EBD331}" type="sibTrans" cxnId="{982D7B44-1518-4DD0-82D4-8A3901DD95E9}">
      <dgm:prSet/>
      <dgm:spPr/>
      <dgm:t>
        <a:bodyPr/>
        <a:lstStyle/>
        <a:p>
          <a:endParaRPr lang="en-US"/>
        </a:p>
      </dgm:t>
    </dgm:pt>
    <dgm:pt modelId="{6BA5F3BE-D53A-42E0-A7FE-674B99BD07E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Oct 2023: 2-day  in-person trainings (Sunday and Monday) built to align with October GMM schedule.</a:t>
          </a:r>
        </a:p>
      </dgm:t>
    </dgm:pt>
    <dgm:pt modelId="{9484BBA1-86EE-4AA2-B94A-A26EED0EFB1E}" type="parTrans" cxnId="{6AEB3B94-8522-4F42-A6BC-BC55C5AED92F}">
      <dgm:prSet/>
      <dgm:spPr/>
      <dgm:t>
        <a:bodyPr/>
        <a:lstStyle/>
        <a:p>
          <a:endParaRPr lang="en-US"/>
        </a:p>
      </dgm:t>
    </dgm:pt>
    <dgm:pt modelId="{48C67DB7-8AA6-454C-83AE-A16B3B9F45FF}" type="sibTrans" cxnId="{6AEB3B94-8522-4F42-A6BC-BC55C5AED92F}">
      <dgm:prSet/>
      <dgm:spPr/>
      <dgm:t>
        <a:bodyPr/>
        <a:lstStyle/>
        <a:p>
          <a:endParaRPr lang="en-US"/>
        </a:p>
      </dgm:t>
    </dgm:pt>
    <dgm:pt modelId="{F01D5F9E-ABC5-4560-ACB4-E6CFBC60BFF2}">
      <dgm:prSet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dirty="0">
              <a:latin typeface="Myriad Pro Cond" panose="020B0506030403020204" pitchFamily="34" charset="0"/>
            </a:rPr>
            <a:t>Academy Launch</a:t>
          </a:r>
        </a:p>
      </dgm:t>
    </dgm:pt>
    <dgm:pt modelId="{FEAC3315-4B36-4E3C-89B3-70A50C7F13CC}" type="parTrans" cxnId="{4B61AF65-3991-4A24-9475-D4AA0127738F}">
      <dgm:prSet/>
      <dgm:spPr/>
      <dgm:t>
        <a:bodyPr/>
        <a:lstStyle/>
        <a:p>
          <a:endParaRPr lang="en-US"/>
        </a:p>
      </dgm:t>
    </dgm:pt>
    <dgm:pt modelId="{36ABC0D0-B41E-401C-840C-2AFBE73989B4}" type="sibTrans" cxnId="{4B61AF65-3991-4A24-9475-D4AA0127738F}">
      <dgm:prSet/>
      <dgm:spPr/>
      <dgm:t>
        <a:bodyPr/>
        <a:lstStyle/>
        <a:p>
          <a:endParaRPr lang="en-US"/>
        </a:p>
      </dgm:t>
    </dgm:pt>
    <dgm:pt modelId="{454D56AF-0D14-43A4-A4AA-2274946C5116}">
      <dgm:prSet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dirty="0">
              <a:latin typeface="Myriad Pro Cond" panose="020B0506030403020204" pitchFamily="34" charset="0"/>
            </a:rPr>
            <a:t>February &amp; March Sessions</a:t>
          </a:r>
        </a:p>
      </dgm:t>
    </dgm:pt>
    <dgm:pt modelId="{340931FA-0A09-49B9-99A7-6650F93FDC08}" type="parTrans" cxnId="{5A3B2130-5035-4E61-92B1-343AA432C9DF}">
      <dgm:prSet/>
      <dgm:spPr/>
      <dgm:t>
        <a:bodyPr/>
        <a:lstStyle/>
        <a:p>
          <a:endParaRPr lang="en-US"/>
        </a:p>
      </dgm:t>
    </dgm:pt>
    <dgm:pt modelId="{511F28C0-50D9-4CBB-862C-2AD0ACC17105}" type="sibTrans" cxnId="{5A3B2130-5035-4E61-92B1-343AA432C9DF}">
      <dgm:prSet/>
      <dgm:spPr/>
      <dgm:t>
        <a:bodyPr/>
        <a:lstStyle/>
        <a:p>
          <a:endParaRPr lang="en-US"/>
        </a:p>
      </dgm:t>
    </dgm:pt>
    <dgm:pt modelId="{A7F4784E-75AE-4F03-B342-C71355D1ACCF}">
      <dgm:prSet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dirty="0">
              <a:latin typeface="Myriad Pro Cond" panose="020B0506030403020204" pitchFamily="34" charset="0"/>
            </a:rPr>
            <a:t>April GMM</a:t>
          </a:r>
        </a:p>
      </dgm:t>
    </dgm:pt>
    <dgm:pt modelId="{E8170CB0-7D27-4024-BF4D-F79F86202313}" type="parTrans" cxnId="{33DFDD33-182D-44AF-9877-B1DCECE3CC9D}">
      <dgm:prSet/>
      <dgm:spPr/>
      <dgm:t>
        <a:bodyPr/>
        <a:lstStyle/>
        <a:p>
          <a:endParaRPr lang="en-US"/>
        </a:p>
      </dgm:t>
    </dgm:pt>
    <dgm:pt modelId="{3078DB00-0C2A-4587-8661-74E5E36CBCA7}" type="sibTrans" cxnId="{33DFDD33-182D-44AF-9877-B1DCECE3CC9D}">
      <dgm:prSet/>
      <dgm:spPr/>
      <dgm:t>
        <a:bodyPr/>
        <a:lstStyle/>
        <a:p>
          <a:endParaRPr lang="en-US"/>
        </a:p>
      </dgm:t>
    </dgm:pt>
    <dgm:pt modelId="{A59C9EB4-4836-41EA-88FC-E68E29755DEF}">
      <dgm:prSet custT="1"/>
      <dgm:spPr>
        <a:solidFill>
          <a:schemeClr val="accent1">
            <a:lumMod val="75000"/>
            <a:lumOff val="25000"/>
          </a:schemeClr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dirty="0">
              <a:latin typeface="Myriad Pro Cond" panose="020B0506030403020204" pitchFamily="34" charset="0"/>
            </a:rPr>
            <a:t>June Session &amp; 2</a:t>
          </a:r>
          <a:r>
            <a:rPr lang="en-US" sz="2000" baseline="30000" dirty="0">
              <a:latin typeface="Myriad Pro Cond" panose="020B0506030403020204" pitchFamily="34" charset="0"/>
            </a:rPr>
            <a:t>nd</a:t>
          </a:r>
          <a:r>
            <a:rPr lang="en-US" sz="2000" dirty="0">
              <a:latin typeface="Myriad Pro Cond" panose="020B0506030403020204" pitchFamily="34" charset="0"/>
            </a:rPr>
            <a:t> Phase Planning</a:t>
          </a:r>
        </a:p>
      </dgm:t>
    </dgm:pt>
    <dgm:pt modelId="{C486CA18-5D6B-49AD-B92C-52313E993EC5}" type="parTrans" cxnId="{C2A8B52A-540B-46B5-A43B-27FAF06A13EF}">
      <dgm:prSet/>
      <dgm:spPr/>
      <dgm:t>
        <a:bodyPr/>
        <a:lstStyle/>
        <a:p>
          <a:endParaRPr lang="en-US"/>
        </a:p>
      </dgm:t>
    </dgm:pt>
    <dgm:pt modelId="{62C75627-0A71-4E35-B62B-749D8AB3C189}" type="sibTrans" cxnId="{C2A8B52A-540B-46B5-A43B-27FAF06A13EF}">
      <dgm:prSet/>
      <dgm:spPr/>
      <dgm:t>
        <a:bodyPr/>
        <a:lstStyle/>
        <a:p>
          <a:endParaRPr lang="en-US"/>
        </a:p>
      </dgm:t>
    </dgm:pt>
    <dgm:pt modelId="{3280BE73-5C4D-4941-9102-E5930904556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Feb 2023: 1-day in-person training in Sacramento</a:t>
          </a:r>
        </a:p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Mar 2023: 90-min virtual session</a:t>
          </a:r>
        </a:p>
      </dgm:t>
    </dgm:pt>
    <dgm:pt modelId="{596FE3BE-79D4-47E4-8416-EDF8385B1DE9}" type="parTrans" cxnId="{B9B38C7F-D679-4A39-B742-6501D3961044}">
      <dgm:prSet/>
      <dgm:spPr/>
      <dgm:t>
        <a:bodyPr/>
        <a:lstStyle/>
        <a:p>
          <a:endParaRPr lang="en-US"/>
        </a:p>
      </dgm:t>
    </dgm:pt>
    <dgm:pt modelId="{8E22D1FB-CF90-47F0-B06E-C66C75D54226}" type="sibTrans" cxnId="{B9B38C7F-D679-4A39-B742-6501D3961044}">
      <dgm:prSet/>
      <dgm:spPr/>
      <dgm:t>
        <a:bodyPr/>
        <a:lstStyle/>
        <a:p>
          <a:endParaRPr lang="en-US"/>
        </a:p>
      </dgm:t>
    </dgm:pt>
    <dgm:pt modelId="{47BE8E0B-496B-44FC-825E-C2A10D821DC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Jan 2023: 3-day in-person trainings (Sunday, Monday, and Wednesday) built to align with January GMM schedule. </a:t>
          </a:r>
        </a:p>
      </dgm:t>
    </dgm:pt>
    <dgm:pt modelId="{26C37286-A207-4C3A-8F03-B64C4EB72DB8}" type="parTrans" cxnId="{47F4D29A-7D65-4C2F-8677-61780F0F1118}">
      <dgm:prSet/>
      <dgm:spPr/>
      <dgm:t>
        <a:bodyPr/>
        <a:lstStyle/>
        <a:p>
          <a:endParaRPr lang="en-US"/>
        </a:p>
      </dgm:t>
    </dgm:pt>
    <dgm:pt modelId="{258C30B8-1EDE-458F-9BAB-BD0E5C8E1BF9}" type="sibTrans" cxnId="{47F4D29A-7D65-4C2F-8677-61780F0F1118}">
      <dgm:prSet/>
      <dgm:spPr/>
      <dgm:t>
        <a:bodyPr/>
        <a:lstStyle/>
        <a:p>
          <a:endParaRPr lang="en-US"/>
        </a:p>
      </dgm:t>
    </dgm:pt>
    <dgm:pt modelId="{1827863D-2FA1-48D1-81C4-0E7D31ADB47E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Apr 2023: 2-day  in-person trainings (Wednesday and Thursday) built to align with April GMM schedule.</a:t>
          </a:r>
        </a:p>
      </dgm:t>
    </dgm:pt>
    <dgm:pt modelId="{B426C98F-7250-4E9E-84CB-E9FC83F8CB06}" type="parTrans" cxnId="{7749B4AD-5089-49E7-8F6B-1B2382C9B50E}">
      <dgm:prSet/>
      <dgm:spPr/>
      <dgm:t>
        <a:bodyPr/>
        <a:lstStyle/>
        <a:p>
          <a:endParaRPr lang="en-US"/>
        </a:p>
      </dgm:t>
    </dgm:pt>
    <dgm:pt modelId="{D0D7EB30-49F6-43D6-AF40-1B9302B3ADF0}" type="sibTrans" cxnId="{7749B4AD-5089-49E7-8F6B-1B2382C9B50E}">
      <dgm:prSet/>
      <dgm:spPr/>
      <dgm:t>
        <a:bodyPr/>
        <a:lstStyle/>
        <a:p>
          <a:endParaRPr lang="en-US"/>
        </a:p>
      </dgm:t>
    </dgm:pt>
    <dgm:pt modelId="{CF564C6C-7771-4FD5-B851-B5B84730268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May 2023:  N/A</a:t>
          </a:r>
        </a:p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Jun 2023: 90-min virtual session</a:t>
          </a:r>
        </a:p>
        <a:p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July 2023: N/A. Planning group to meet to recalibrate and check-in on course roadmap.</a:t>
          </a:r>
        </a:p>
      </dgm:t>
    </dgm:pt>
    <dgm:pt modelId="{5A57A755-D716-4DC9-9A51-20693042AFC8}" type="parTrans" cxnId="{5F80C7E1-A7BD-418E-A665-3DAF3DEDF5A4}">
      <dgm:prSet/>
      <dgm:spPr/>
      <dgm:t>
        <a:bodyPr/>
        <a:lstStyle/>
        <a:p>
          <a:endParaRPr lang="en-US"/>
        </a:p>
      </dgm:t>
    </dgm:pt>
    <dgm:pt modelId="{024A7FBC-BB10-4242-BAF3-82678A4C13DA}" type="sibTrans" cxnId="{5F80C7E1-A7BD-418E-A665-3DAF3DEDF5A4}">
      <dgm:prSet/>
      <dgm:spPr/>
      <dgm:t>
        <a:bodyPr/>
        <a:lstStyle/>
        <a:p>
          <a:endParaRPr lang="en-US"/>
        </a:p>
      </dgm:t>
    </dgm:pt>
    <dgm:pt modelId="{C6871CA0-6D9B-4986-87D4-795CAAC72021}">
      <dgm:prSet phldrT="[Text]" custT="1"/>
      <dgm:spPr>
        <a:solidFill>
          <a:schemeClr val="accent1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pPr>
            <a:defRPr b="1"/>
          </a:pPr>
          <a:r>
            <a:rPr lang="en-US" sz="2000" i="0" kern="1200" dirty="0">
              <a:solidFill>
                <a:schemeClr val="bg1"/>
              </a:solidFill>
              <a:latin typeface="Myriad Pro Cond" panose="020B0506030403020204" pitchFamily="34" charset="0"/>
              <a:ea typeface="+mn-ea"/>
              <a:cs typeface="+mn-cs"/>
            </a:rPr>
            <a:t>November Session</a:t>
          </a:r>
        </a:p>
      </dgm:t>
    </dgm:pt>
    <dgm:pt modelId="{DBCBD5C8-9ACD-43DA-8936-0D07DEF96622}" type="parTrans" cxnId="{C4799374-CFB4-4B1C-9889-385808AB193B}">
      <dgm:prSet/>
      <dgm:spPr/>
      <dgm:t>
        <a:bodyPr/>
        <a:lstStyle/>
        <a:p>
          <a:endParaRPr lang="en-US"/>
        </a:p>
      </dgm:t>
    </dgm:pt>
    <dgm:pt modelId="{774A056A-7F2B-43B5-84A0-9DA3D78C23D1}" type="sibTrans" cxnId="{C4799374-CFB4-4B1C-9889-385808AB193B}">
      <dgm:prSet/>
      <dgm:spPr/>
      <dgm:t>
        <a:bodyPr/>
        <a:lstStyle/>
        <a:p>
          <a:endParaRPr lang="en-US"/>
        </a:p>
      </dgm:t>
    </dgm:pt>
    <dgm:pt modelId="{A0758002-CB44-4C06-B001-F050E1F7A514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Nov 2023: 90-min virtual session</a:t>
          </a:r>
          <a:endParaRPr lang="en-US" sz="1200" dirty="0"/>
        </a:p>
      </dgm:t>
    </dgm:pt>
    <dgm:pt modelId="{91AE41E9-C795-4D83-82B1-3A365C6FB2F3}" type="parTrans" cxnId="{2A053964-5166-4939-BBDE-79A9973673D6}">
      <dgm:prSet/>
      <dgm:spPr/>
      <dgm:t>
        <a:bodyPr/>
        <a:lstStyle/>
        <a:p>
          <a:endParaRPr lang="en-US"/>
        </a:p>
      </dgm:t>
    </dgm:pt>
    <dgm:pt modelId="{26514B1C-01C9-4EF9-8525-2B28789B7A05}" type="sibTrans" cxnId="{2A053964-5166-4939-BBDE-79A9973673D6}">
      <dgm:prSet/>
      <dgm:spPr/>
      <dgm:t>
        <a:bodyPr/>
        <a:lstStyle/>
        <a:p>
          <a:endParaRPr lang="en-US"/>
        </a:p>
      </dgm:t>
    </dgm:pt>
    <dgm:pt modelId="{4F10F84A-AAAC-449C-903F-4BB7396B60CC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i="1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Dec 2023: N/A</a:t>
          </a:r>
        </a:p>
      </dgm:t>
    </dgm:pt>
    <dgm:pt modelId="{61EE5240-A982-4F19-94F3-A3815FFCE11F}" type="parTrans" cxnId="{02314115-1F29-40BC-8DCF-0395A210E723}">
      <dgm:prSet/>
      <dgm:spPr/>
      <dgm:t>
        <a:bodyPr/>
        <a:lstStyle/>
        <a:p>
          <a:endParaRPr lang="en-US"/>
        </a:p>
      </dgm:t>
    </dgm:pt>
    <dgm:pt modelId="{4325FD41-4602-4324-A177-D38FA808B0DB}" type="sibTrans" cxnId="{02314115-1F29-40BC-8DCF-0395A210E723}">
      <dgm:prSet/>
      <dgm:spPr/>
      <dgm:t>
        <a:bodyPr/>
        <a:lstStyle/>
        <a:p>
          <a:endParaRPr lang="en-US"/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>
        <a:ln w="38100">
          <a:solidFill>
            <a:schemeClr val="bg2"/>
          </a:solidFill>
        </a:ln>
      </dgm:spPr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8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8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8"/>
      <dgm:spPr>
        <a:ln w="19050">
          <a:solidFill>
            <a:schemeClr val="bg2"/>
          </a:solidFill>
        </a:ln>
      </dgm:spPr>
    </dgm:pt>
    <dgm:pt modelId="{6D7F9BE3-3008-4E5E-96F3-C71D72649902}" type="pres">
      <dgm:prSet presAssocID="{D423FB80-F2BD-4DDE-80B1-76F84FE09A02}" presName="ConnectorPoint" presStyleLbl="node1" presStyleIdx="0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C7F26193-F277-4FC2-96E8-E896E5EFC9BC}" type="pres">
      <dgm:prSet presAssocID="{F01D5F9E-ABC5-4560-ACB4-E6CFBC60BFF2}" presName="composite" presStyleCnt="0"/>
      <dgm:spPr/>
    </dgm:pt>
    <dgm:pt modelId="{5C68C37A-C349-49AE-97A1-63D110D2C7D1}" type="pres">
      <dgm:prSet presAssocID="{F01D5F9E-ABC5-4560-ACB4-E6CFBC60BFF2}" presName="L1TextContainer" presStyleLbl="alignNode1" presStyleIdx="1" presStyleCnt="8">
        <dgm:presLayoutVars>
          <dgm:chMax val="1"/>
          <dgm:chPref val="1"/>
          <dgm:bulletEnabled val="1"/>
        </dgm:presLayoutVars>
      </dgm:prSet>
      <dgm:spPr/>
    </dgm:pt>
    <dgm:pt modelId="{3E3F09C6-0C94-40B1-A308-6929444363D4}" type="pres">
      <dgm:prSet presAssocID="{F01D5F9E-ABC5-4560-ACB4-E6CFBC60BFF2}" presName="L2TextContainerWrapper" presStyleCnt="0">
        <dgm:presLayoutVars>
          <dgm:bulletEnabled val="1"/>
        </dgm:presLayoutVars>
      </dgm:prSet>
      <dgm:spPr/>
    </dgm:pt>
    <dgm:pt modelId="{A01D9671-7007-4F3F-98D6-A9730C5B45E4}" type="pres">
      <dgm:prSet presAssocID="{F01D5F9E-ABC5-4560-ACB4-E6CFBC60BFF2}" presName="L2TextContainer" presStyleLbl="bgAccFollowNode1" presStyleIdx="1" presStyleCnt="8"/>
      <dgm:spPr/>
    </dgm:pt>
    <dgm:pt modelId="{65C95A24-31B5-46D2-BCB4-07372ABDD6F2}" type="pres">
      <dgm:prSet presAssocID="{F01D5F9E-ABC5-4560-ACB4-E6CFBC60BFF2}" presName="FlexibleEmptyPlaceHolder" presStyleCnt="0"/>
      <dgm:spPr/>
    </dgm:pt>
    <dgm:pt modelId="{D4347EDB-4883-4C4B-A672-6266C9702B5A}" type="pres">
      <dgm:prSet presAssocID="{F01D5F9E-ABC5-4560-ACB4-E6CFBC60BFF2}" presName="ConnectLine" presStyleLbl="sibTrans1D1" presStyleIdx="1" presStyleCnt="8"/>
      <dgm:spPr>
        <a:ln w="19050">
          <a:solidFill>
            <a:schemeClr val="bg2"/>
          </a:solidFill>
        </a:ln>
      </dgm:spPr>
    </dgm:pt>
    <dgm:pt modelId="{D10813CD-B7B7-4CC7-9B2D-B5AE3D30A4DA}" type="pres">
      <dgm:prSet presAssocID="{F01D5F9E-ABC5-4560-ACB4-E6CFBC60BFF2}" presName="ConnectorPoint" presStyleLbl="node1" presStyleIdx="1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143FACBA-FB69-402B-8D92-68DCE90EA86A}" type="pres">
      <dgm:prSet presAssocID="{F01D5F9E-ABC5-4560-ACB4-E6CFBC60BFF2}" presName="EmptyPlaceHolder" presStyleCnt="0"/>
      <dgm:spPr/>
    </dgm:pt>
    <dgm:pt modelId="{0587E036-7F91-482C-9B0A-860FD4CCD0E2}" type="pres">
      <dgm:prSet presAssocID="{36ABC0D0-B41E-401C-840C-2AFBE73989B4}" presName="spaceBetweenRectangles" presStyleCnt="0"/>
      <dgm:spPr/>
    </dgm:pt>
    <dgm:pt modelId="{795AD8F1-7B20-410C-90F4-2E04F4F4C93D}" type="pres">
      <dgm:prSet presAssocID="{454D56AF-0D14-43A4-A4AA-2274946C5116}" presName="composite" presStyleCnt="0"/>
      <dgm:spPr/>
    </dgm:pt>
    <dgm:pt modelId="{C5503B6E-C1DB-44F5-ABB8-38EF445ED1E8}" type="pres">
      <dgm:prSet presAssocID="{454D56AF-0D14-43A4-A4AA-2274946C5116}" presName="L1TextContainer" presStyleLbl="alignNode1" presStyleIdx="2" presStyleCnt="8">
        <dgm:presLayoutVars>
          <dgm:chMax val="1"/>
          <dgm:chPref val="1"/>
          <dgm:bulletEnabled val="1"/>
        </dgm:presLayoutVars>
      </dgm:prSet>
      <dgm:spPr/>
    </dgm:pt>
    <dgm:pt modelId="{FD7DE90B-3DDE-4250-BB93-6AFB95DB30C9}" type="pres">
      <dgm:prSet presAssocID="{454D56AF-0D14-43A4-A4AA-2274946C5116}" presName="L2TextContainerWrapper" presStyleCnt="0">
        <dgm:presLayoutVars>
          <dgm:bulletEnabled val="1"/>
        </dgm:presLayoutVars>
      </dgm:prSet>
      <dgm:spPr/>
    </dgm:pt>
    <dgm:pt modelId="{04897CD2-CF6F-4A55-8E79-1E7393B07B06}" type="pres">
      <dgm:prSet presAssocID="{454D56AF-0D14-43A4-A4AA-2274946C5116}" presName="L2TextContainer" presStyleLbl="bgAccFollowNode1" presStyleIdx="2" presStyleCnt="8"/>
      <dgm:spPr/>
    </dgm:pt>
    <dgm:pt modelId="{30F499EF-86B9-43D4-9E36-2ADCD18D3C55}" type="pres">
      <dgm:prSet presAssocID="{454D56AF-0D14-43A4-A4AA-2274946C5116}" presName="FlexibleEmptyPlaceHolder" presStyleCnt="0"/>
      <dgm:spPr/>
    </dgm:pt>
    <dgm:pt modelId="{73ACB8E4-FFC1-49E5-BB46-1EBD63F3BF67}" type="pres">
      <dgm:prSet presAssocID="{454D56AF-0D14-43A4-A4AA-2274946C5116}" presName="ConnectLine" presStyleLbl="sibTrans1D1" presStyleIdx="2" presStyleCnt="8"/>
      <dgm:spPr>
        <a:ln w="19050">
          <a:solidFill>
            <a:schemeClr val="bg2"/>
          </a:solidFill>
        </a:ln>
      </dgm:spPr>
    </dgm:pt>
    <dgm:pt modelId="{FE89438A-B301-4219-9492-D30967496E8F}" type="pres">
      <dgm:prSet presAssocID="{454D56AF-0D14-43A4-A4AA-2274946C5116}" presName="ConnectorPoint" presStyleLbl="node1" presStyleIdx="2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80E00C49-A058-42B1-B4A9-8FC8989D4F58}" type="pres">
      <dgm:prSet presAssocID="{454D56AF-0D14-43A4-A4AA-2274946C5116}" presName="EmptyPlaceHolder" presStyleCnt="0"/>
      <dgm:spPr/>
    </dgm:pt>
    <dgm:pt modelId="{396E0C2C-79C3-4FCA-B5E5-8B3C2758C30F}" type="pres">
      <dgm:prSet presAssocID="{511F28C0-50D9-4CBB-862C-2AD0ACC17105}" presName="spaceBetweenRectangles" presStyleCnt="0"/>
      <dgm:spPr/>
    </dgm:pt>
    <dgm:pt modelId="{866B658A-D972-4AD8-A7E6-4082FD2CB001}" type="pres">
      <dgm:prSet presAssocID="{A7F4784E-75AE-4F03-B342-C71355D1ACCF}" presName="composite" presStyleCnt="0"/>
      <dgm:spPr/>
    </dgm:pt>
    <dgm:pt modelId="{CBCB6B30-5D46-4B19-B9DE-C0B7FB057712}" type="pres">
      <dgm:prSet presAssocID="{A7F4784E-75AE-4F03-B342-C71355D1ACCF}" presName="L1TextContainer" presStyleLbl="alignNode1" presStyleIdx="3" presStyleCnt="8">
        <dgm:presLayoutVars>
          <dgm:chMax val="1"/>
          <dgm:chPref val="1"/>
          <dgm:bulletEnabled val="1"/>
        </dgm:presLayoutVars>
      </dgm:prSet>
      <dgm:spPr/>
    </dgm:pt>
    <dgm:pt modelId="{746F6004-1265-4B16-B698-179F0477DB3D}" type="pres">
      <dgm:prSet presAssocID="{A7F4784E-75AE-4F03-B342-C71355D1ACCF}" presName="L2TextContainerWrapper" presStyleCnt="0">
        <dgm:presLayoutVars>
          <dgm:bulletEnabled val="1"/>
        </dgm:presLayoutVars>
      </dgm:prSet>
      <dgm:spPr/>
    </dgm:pt>
    <dgm:pt modelId="{95B1E40E-26D9-44C8-A99F-14EA44505DF3}" type="pres">
      <dgm:prSet presAssocID="{A7F4784E-75AE-4F03-B342-C71355D1ACCF}" presName="L2TextContainer" presStyleLbl="bgAccFollowNode1" presStyleIdx="3" presStyleCnt="8"/>
      <dgm:spPr/>
    </dgm:pt>
    <dgm:pt modelId="{752FC6D6-93A6-414C-B65D-6F2858E07E0C}" type="pres">
      <dgm:prSet presAssocID="{A7F4784E-75AE-4F03-B342-C71355D1ACCF}" presName="FlexibleEmptyPlaceHolder" presStyleCnt="0"/>
      <dgm:spPr/>
    </dgm:pt>
    <dgm:pt modelId="{BBBD3B06-9C30-48DB-A77E-5A358B1C6E78}" type="pres">
      <dgm:prSet presAssocID="{A7F4784E-75AE-4F03-B342-C71355D1ACCF}" presName="ConnectLine" presStyleLbl="sibTrans1D1" presStyleIdx="3" presStyleCnt="8"/>
      <dgm:spPr>
        <a:ln w="19050">
          <a:solidFill>
            <a:schemeClr val="bg2"/>
          </a:solidFill>
        </a:ln>
      </dgm:spPr>
    </dgm:pt>
    <dgm:pt modelId="{C574381E-6C24-436D-B265-4BCFEFA46591}" type="pres">
      <dgm:prSet presAssocID="{A7F4784E-75AE-4F03-B342-C71355D1ACCF}" presName="ConnectorPoint" presStyleLbl="node1" presStyleIdx="3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CC7E7566-0B46-4E0A-B951-BFE404664D2C}" type="pres">
      <dgm:prSet presAssocID="{A7F4784E-75AE-4F03-B342-C71355D1ACCF}" presName="EmptyPlaceHolder" presStyleCnt="0"/>
      <dgm:spPr/>
    </dgm:pt>
    <dgm:pt modelId="{F50C4635-5C0A-4C07-B5AD-BABD96009847}" type="pres">
      <dgm:prSet presAssocID="{3078DB00-0C2A-4587-8661-74E5E36CBCA7}" presName="spaceBetweenRectangles" presStyleCnt="0"/>
      <dgm:spPr/>
    </dgm:pt>
    <dgm:pt modelId="{5667DB6C-E90F-44DB-BFD7-8570D48D28D4}" type="pres">
      <dgm:prSet presAssocID="{A59C9EB4-4836-41EA-88FC-E68E29755DEF}" presName="composite" presStyleCnt="0"/>
      <dgm:spPr/>
    </dgm:pt>
    <dgm:pt modelId="{88F6D506-033B-4CA4-9572-41E373A6B43C}" type="pres">
      <dgm:prSet presAssocID="{A59C9EB4-4836-41EA-88FC-E68E29755DEF}" presName="L1TextContainer" presStyleLbl="alignNode1" presStyleIdx="4" presStyleCnt="8">
        <dgm:presLayoutVars>
          <dgm:chMax val="1"/>
          <dgm:chPref val="1"/>
          <dgm:bulletEnabled val="1"/>
        </dgm:presLayoutVars>
      </dgm:prSet>
      <dgm:spPr/>
    </dgm:pt>
    <dgm:pt modelId="{E3303ED6-54B9-4518-AD7C-3197102106EF}" type="pres">
      <dgm:prSet presAssocID="{A59C9EB4-4836-41EA-88FC-E68E29755DEF}" presName="L2TextContainerWrapper" presStyleCnt="0">
        <dgm:presLayoutVars>
          <dgm:bulletEnabled val="1"/>
        </dgm:presLayoutVars>
      </dgm:prSet>
      <dgm:spPr/>
    </dgm:pt>
    <dgm:pt modelId="{FE14A9FC-66E7-4679-B63E-054F98E59204}" type="pres">
      <dgm:prSet presAssocID="{A59C9EB4-4836-41EA-88FC-E68E29755DEF}" presName="L2TextContainer" presStyleLbl="bgAccFollowNode1" presStyleIdx="4" presStyleCnt="8"/>
      <dgm:spPr/>
    </dgm:pt>
    <dgm:pt modelId="{8F1DAFAE-685A-4EC1-8FC0-2EE182F59B78}" type="pres">
      <dgm:prSet presAssocID="{A59C9EB4-4836-41EA-88FC-E68E29755DEF}" presName="FlexibleEmptyPlaceHolder" presStyleCnt="0"/>
      <dgm:spPr/>
    </dgm:pt>
    <dgm:pt modelId="{4702B22B-8EB6-4454-9F8E-9A963F32B8A1}" type="pres">
      <dgm:prSet presAssocID="{A59C9EB4-4836-41EA-88FC-E68E29755DEF}" presName="ConnectLine" presStyleLbl="sibTrans1D1" presStyleIdx="4" presStyleCnt="8"/>
      <dgm:spPr>
        <a:ln w="19050">
          <a:solidFill>
            <a:schemeClr val="bg2"/>
          </a:solidFill>
        </a:ln>
      </dgm:spPr>
    </dgm:pt>
    <dgm:pt modelId="{F2E81385-B138-4A59-9452-A3C9AC4F2012}" type="pres">
      <dgm:prSet presAssocID="{A59C9EB4-4836-41EA-88FC-E68E29755DEF}" presName="ConnectorPoint" presStyleLbl="node1" presStyleIdx="4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00C34F8E-67EA-485C-B754-5C6C9BC871C5}" type="pres">
      <dgm:prSet presAssocID="{A59C9EB4-4836-41EA-88FC-E68E29755DEF}" presName="EmptyPlaceHolder" presStyleCnt="0"/>
      <dgm:spPr/>
    </dgm:pt>
    <dgm:pt modelId="{E2C470F7-A894-4A64-A64E-235B0E510421}" type="pres">
      <dgm:prSet presAssocID="{62C75627-0A71-4E35-B62B-749D8AB3C189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5" presStyleCnt="8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5" presStyleCnt="8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5" presStyleCnt="8"/>
      <dgm:spPr>
        <a:ln w="19050">
          <a:solidFill>
            <a:schemeClr val="bg2"/>
          </a:solidFill>
        </a:ln>
      </dgm:spPr>
    </dgm:pt>
    <dgm:pt modelId="{8E0947F0-E28B-4B2E-B1D6-BFEED1AF012B}" type="pres">
      <dgm:prSet presAssocID="{2DC4903D-31E8-4ED6-875F-63877788B702}" presName="ConnectorPoint" presStyleLbl="node1" presStyleIdx="5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6" presStyleCnt="8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6" presStyleCnt="8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6" presStyleCnt="8"/>
      <dgm:spPr>
        <a:ln w="19050">
          <a:solidFill>
            <a:schemeClr val="bg2"/>
          </a:solidFill>
        </a:ln>
      </dgm:spPr>
    </dgm:pt>
    <dgm:pt modelId="{53B98CC0-1029-46A6-8053-0933F88F7705}" type="pres">
      <dgm:prSet presAssocID="{8A93A940-284B-49B0-9D89-5FA2B3B3C7E5}" presName="ConnectorPoint" presStyleLbl="node1" presStyleIdx="6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  <dgm:pt modelId="{86AE3ADA-13A6-44B0-9274-4722552138E6}" type="pres">
      <dgm:prSet presAssocID="{E0447E4A-3C15-4884-AEBE-804149EBD331}" presName="spaceBetweenRectangles" presStyleCnt="0"/>
      <dgm:spPr/>
    </dgm:pt>
    <dgm:pt modelId="{FCF4892F-0D52-476A-96AE-930329A850C6}" type="pres">
      <dgm:prSet presAssocID="{C6871CA0-6D9B-4986-87D4-795CAAC72021}" presName="composite" presStyleCnt="0"/>
      <dgm:spPr/>
    </dgm:pt>
    <dgm:pt modelId="{78930823-997F-419F-96EC-BC8B5DCCB058}" type="pres">
      <dgm:prSet presAssocID="{C6871CA0-6D9B-4986-87D4-795CAAC72021}" presName="L1TextContainer" presStyleLbl="alignNode1" presStyleIdx="7" presStyleCnt="8">
        <dgm:presLayoutVars>
          <dgm:chMax val="1"/>
          <dgm:chPref val="1"/>
          <dgm:bulletEnabled val="1"/>
        </dgm:presLayoutVars>
      </dgm:prSet>
      <dgm:spPr/>
    </dgm:pt>
    <dgm:pt modelId="{63EB639A-8E1F-475C-B040-3CAF97A39B8F}" type="pres">
      <dgm:prSet presAssocID="{C6871CA0-6D9B-4986-87D4-795CAAC72021}" presName="L2TextContainerWrapper" presStyleCnt="0">
        <dgm:presLayoutVars>
          <dgm:bulletEnabled val="1"/>
        </dgm:presLayoutVars>
      </dgm:prSet>
      <dgm:spPr/>
    </dgm:pt>
    <dgm:pt modelId="{6EDA1B64-73CB-4F67-9812-C8ECD1A17D42}" type="pres">
      <dgm:prSet presAssocID="{C6871CA0-6D9B-4986-87D4-795CAAC72021}" presName="L2TextContainer" presStyleLbl="bgAccFollowNode1" presStyleIdx="7" presStyleCnt="8"/>
      <dgm:spPr/>
    </dgm:pt>
    <dgm:pt modelId="{8572EC50-CA17-4EFA-B01B-6A7CEB4A4ACC}" type="pres">
      <dgm:prSet presAssocID="{C6871CA0-6D9B-4986-87D4-795CAAC72021}" presName="FlexibleEmptyPlaceHolder" presStyleCnt="0"/>
      <dgm:spPr/>
    </dgm:pt>
    <dgm:pt modelId="{E78CC30B-FF79-484B-99DB-10D094049BF8}" type="pres">
      <dgm:prSet presAssocID="{C6871CA0-6D9B-4986-87D4-795CAAC72021}" presName="ConnectLine" presStyleLbl="sibTrans1D1" presStyleIdx="7" presStyleCnt="8"/>
      <dgm:spPr>
        <a:ln w="19050">
          <a:solidFill>
            <a:schemeClr val="bg2"/>
          </a:solidFill>
        </a:ln>
      </dgm:spPr>
    </dgm:pt>
    <dgm:pt modelId="{8FD5869A-C4C3-4F12-9D92-799967F5DFEC}" type="pres">
      <dgm:prSet presAssocID="{C6871CA0-6D9B-4986-87D4-795CAAC72021}" presName="ConnectorPoint" presStyleLbl="node1" presStyleIdx="7" presStyleCnt="8"/>
      <dgm:spPr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</a:ln>
        <a:effectLst/>
      </dgm:spPr>
    </dgm:pt>
    <dgm:pt modelId="{04EA2D54-5659-4BD2-B927-84D158B3D2FA}" type="pres">
      <dgm:prSet presAssocID="{C6871CA0-6D9B-4986-87D4-795CAAC72021}" presName="EmptyPlaceHolder" presStyleCnt="0"/>
      <dgm:spPr/>
    </dgm:pt>
  </dgm:ptLst>
  <dgm:cxnLst>
    <dgm:cxn modelId="{02314115-1F29-40BC-8DCF-0395A210E723}" srcId="{C6871CA0-6D9B-4986-87D4-795CAAC72021}" destId="{4F10F84A-AAAC-449C-903F-4BB7396B60CC}" srcOrd="1" destOrd="0" parTransId="{61EE5240-A982-4F19-94F3-A3815FFCE11F}" sibTransId="{4325FD41-4602-4324-A177-D38FA808B0DB}"/>
    <dgm:cxn modelId="{EADCFF1E-172D-4C2D-BDB4-9D2B19597296}" type="presOf" srcId="{47BE8E0B-496B-44FC-825E-C2A10D821DC9}" destId="{A01D9671-7007-4F3F-98D6-A9730C5B45E4}" srcOrd="0" destOrd="0" presId="urn:microsoft.com/office/officeart/2017/3/layout/HorizontalLabelsTimeline"/>
    <dgm:cxn modelId="{6765F725-430F-4CE5-A60C-CEDFC3B21A63}" type="presOf" srcId="{C6871CA0-6D9B-4986-87D4-795CAAC72021}" destId="{78930823-997F-419F-96EC-BC8B5DCCB058}" srcOrd="0" destOrd="0" presId="urn:microsoft.com/office/officeart/2017/3/layout/HorizontalLabelsTimeline"/>
    <dgm:cxn modelId="{C2A8B52A-540B-46B5-A43B-27FAF06A13EF}" srcId="{FF3CD410-5E2E-4080-A893-907D31D22CB3}" destId="{A59C9EB4-4836-41EA-88FC-E68E29755DEF}" srcOrd="4" destOrd="0" parTransId="{C486CA18-5D6B-49AD-B92C-52313E993EC5}" sibTransId="{62C75627-0A71-4E35-B62B-749D8AB3C189}"/>
    <dgm:cxn modelId="{5A3B2130-5035-4E61-92B1-343AA432C9DF}" srcId="{FF3CD410-5E2E-4080-A893-907D31D22CB3}" destId="{454D56AF-0D14-43A4-A4AA-2274946C5116}" srcOrd="2" destOrd="0" parTransId="{340931FA-0A09-49B9-99A7-6650F93FDC08}" sibTransId="{511F28C0-50D9-4CBB-862C-2AD0ACC17105}"/>
    <dgm:cxn modelId="{33DFDD33-182D-44AF-9877-B1DCECE3CC9D}" srcId="{FF3CD410-5E2E-4080-A893-907D31D22CB3}" destId="{A7F4784E-75AE-4F03-B342-C71355D1ACCF}" srcOrd="3" destOrd="0" parTransId="{E8170CB0-7D27-4024-BF4D-F79F86202313}" sibTransId="{3078DB00-0C2A-4587-8661-74E5E36CBCA7}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C436E05B-3981-4E5A-BD66-5DBD06BC52A1}" type="presOf" srcId="{F01D5F9E-ABC5-4560-ACB4-E6CFBC60BFF2}" destId="{5C68C37A-C349-49AE-97A1-63D110D2C7D1}" srcOrd="0" destOrd="0" presId="urn:microsoft.com/office/officeart/2017/3/layout/HorizontalLabelsTimeline"/>
    <dgm:cxn modelId="{2A053964-5166-4939-BBDE-79A9973673D6}" srcId="{C6871CA0-6D9B-4986-87D4-795CAAC72021}" destId="{A0758002-CB44-4C06-B001-F050E1F7A514}" srcOrd="0" destOrd="0" parTransId="{91AE41E9-C795-4D83-82B1-3A365C6FB2F3}" sibTransId="{26514B1C-01C9-4EF9-8525-2B28789B7A05}"/>
    <dgm:cxn modelId="{982D7B44-1518-4DD0-82D4-8A3901DD95E9}" srcId="{FF3CD410-5E2E-4080-A893-907D31D22CB3}" destId="{8A93A940-284B-49B0-9D89-5FA2B3B3C7E5}" srcOrd="6" destOrd="0" parTransId="{CD96219D-3688-4138-ACC9-901ED9FEACCC}" sibTransId="{E0447E4A-3C15-4884-AEBE-804149EBD331}"/>
    <dgm:cxn modelId="{4B61AF65-3991-4A24-9475-D4AA0127738F}" srcId="{FF3CD410-5E2E-4080-A893-907D31D22CB3}" destId="{F01D5F9E-ABC5-4560-ACB4-E6CFBC60BFF2}" srcOrd="1" destOrd="0" parTransId="{FEAC3315-4B36-4E3C-89B3-70A50C7F13CC}" sibTransId="{36ABC0D0-B41E-401C-840C-2AFBE73989B4}"/>
    <dgm:cxn modelId="{A319CB69-6926-431D-A805-EACBFA83FA66}" srcId="{FF3CD410-5E2E-4080-A893-907D31D22CB3}" destId="{2DC4903D-31E8-4ED6-875F-63877788B702}" srcOrd="5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C4799374-CFB4-4B1C-9889-385808AB193B}" srcId="{FF3CD410-5E2E-4080-A893-907D31D22CB3}" destId="{C6871CA0-6D9B-4986-87D4-795CAAC72021}" srcOrd="7" destOrd="0" parTransId="{DBCBD5C8-9ACD-43DA-8936-0D07DEF96622}" sibTransId="{774A056A-7F2B-43B5-84A0-9DA3D78C23D1}"/>
    <dgm:cxn modelId="{B9B38C7F-D679-4A39-B742-6501D3961044}" srcId="{454D56AF-0D14-43A4-A4AA-2274946C5116}" destId="{3280BE73-5C4D-4941-9102-E5930904556F}" srcOrd="0" destOrd="0" parTransId="{596FE3BE-79D4-47E4-8416-EDF8385B1DE9}" sibTransId="{8E22D1FB-CF90-47F0-B06E-C66C75D54226}"/>
    <dgm:cxn modelId="{59B27383-B045-4BF7-93D0-B9D2CB156BC5}" type="presOf" srcId="{1827863D-2FA1-48D1-81C4-0E7D31ADB47E}" destId="{95B1E40E-26D9-44C8-A99F-14EA44505DF3}" srcOrd="0" destOrd="0" presId="urn:microsoft.com/office/officeart/2017/3/layout/HorizontalLabelsTimeline"/>
    <dgm:cxn modelId="{270F1A8F-053B-4B29-B86C-B8D01B394942}" type="presOf" srcId="{CF564C6C-7771-4FD5-B851-B5B84730268F}" destId="{FE14A9FC-66E7-4679-B63E-054F98E59204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47370795-309C-4B7A-A149-6F76B92CF82D}" type="presOf" srcId="{A0758002-CB44-4C06-B001-F050E1F7A514}" destId="{6EDA1B64-73CB-4F67-9812-C8ECD1A17D42}" srcOrd="0" destOrd="0" presId="urn:microsoft.com/office/officeart/2017/3/layout/HorizontalLabelsTimeline"/>
    <dgm:cxn modelId="{47F4D29A-7D65-4C2F-8677-61780F0F1118}" srcId="{F01D5F9E-ABC5-4560-ACB4-E6CFBC60BFF2}" destId="{47BE8E0B-496B-44FC-825E-C2A10D821DC9}" srcOrd="0" destOrd="0" parTransId="{26C37286-A207-4C3A-8F03-B64C4EB72DB8}" sibTransId="{258C30B8-1EDE-458F-9BAB-BD0E5C8E1BF9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2C87A39F-871C-45C6-8C22-A8C358151D70}" type="presOf" srcId="{A7F4784E-75AE-4F03-B342-C71355D1ACCF}" destId="{CBCB6B30-5D46-4B19-B9DE-C0B7FB057712}" srcOrd="0" destOrd="0" presId="urn:microsoft.com/office/officeart/2017/3/layout/HorizontalLabelsTimeline"/>
    <dgm:cxn modelId="{078029A2-947D-4D6B-B786-5B31CB659BA9}" type="presOf" srcId="{A59C9EB4-4836-41EA-88FC-E68E29755DEF}" destId="{88F6D506-033B-4CA4-9572-41E373A6B43C}" srcOrd="0" destOrd="0" presId="urn:microsoft.com/office/officeart/2017/3/layout/HorizontalLabelsTimeline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7749B4AD-5089-49E7-8F6B-1B2382C9B50E}" srcId="{A7F4784E-75AE-4F03-B342-C71355D1ACCF}" destId="{1827863D-2FA1-48D1-81C4-0E7D31ADB47E}" srcOrd="0" destOrd="0" parTransId="{B426C98F-7250-4E9E-84CB-E9FC83F8CB06}" sibTransId="{D0D7EB30-49F6-43D6-AF40-1B9302B3ADF0}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5F20C0B1-4FCF-43D8-A313-3D97ED15062F}" type="presOf" srcId="{4F10F84A-AAAC-449C-903F-4BB7396B60CC}" destId="{6EDA1B64-73CB-4F67-9812-C8ECD1A17D42}" srcOrd="0" destOrd="1" presId="urn:microsoft.com/office/officeart/2017/3/layout/HorizontalLabelsTimeline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186572D2-DD3E-469C-B4C6-FC405845D66C}" type="presOf" srcId="{3280BE73-5C4D-4941-9102-E5930904556F}" destId="{04897CD2-CF6F-4A55-8E79-1E7393B07B06}" srcOrd="0" destOrd="0" presId="urn:microsoft.com/office/officeart/2017/3/layout/HorizontalLabelsTimeline"/>
    <dgm:cxn modelId="{0850A4D5-F517-4BE2-AE27-9281E3729461}" type="presOf" srcId="{454D56AF-0D14-43A4-A4AA-2274946C5116}" destId="{C5503B6E-C1DB-44F5-ABB8-38EF445ED1E8}" srcOrd="0" destOrd="0" presId="urn:microsoft.com/office/officeart/2017/3/layout/HorizontalLabelsTimeline"/>
    <dgm:cxn modelId="{5F80C7E1-A7BD-418E-A665-3DAF3DEDF5A4}" srcId="{A59C9EB4-4836-41EA-88FC-E68E29755DEF}" destId="{CF564C6C-7771-4FD5-B851-B5B84730268F}" srcOrd="0" destOrd="0" parTransId="{5A57A755-D716-4DC9-9A51-20693042AFC8}" sibTransId="{024A7FBC-BB10-4242-BAF3-82678A4C13DA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25113ECB-44A4-43A3-B2D0-D47302F35B26}" type="presParOf" srcId="{4C5F54B5-504F-4069-AF1D-9A370FBD268C}" destId="{C7F26193-F277-4FC2-96E8-E896E5EFC9BC}" srcOrd="2" destOrd="0" presId="urn:microsoft.com/office/officeart/2017/3/layout/HorizontalLabelsTimeline"/>
    <dgm:cxn modelId="{AEF2036D-29F6-4431-8357-64776A18B655}" type="presParOf" srcId="{C7F26193-F277-4FC2-96E8-E896E5EFC9BC}" destId="{5C68C37A-C349-49AE-97A1-63D110D2C7D1}" srcOrd="0" destOrd="0" presId="urn:microsoft.com/office/officeart/2017/3/layout/HorizontalLabelsTimeline"/>
    <dgm:cxn modelId="{51F9D33C-AECD-4F33-B2DA-43CF6B93002F}" type="presParOf" srcId="{C7F26193-F277-4FC2-96E8-E896E5EFC9BC}" destId="{3E3F09C6-0C94-40B1-A308-6929444363D4}" srcOrd="1" destOrd="0" presId="urn:microsoft.com/office/officeart/2017/3/layout/HorizontalLabelsTimeline"/>
    <dgm:cxn modelId="{17B9A51D-D490-4C54-B91D-5CD40783571D}" type="presParOf" srcId="{3E3F09C6-0C94-40B1-A308-6929444363D4}" destId="{A01D9671-7007-4F3F-98D6-A9730C5B45E4}" srcOrd="0" destOrd="0" presId="urn:microsoft.com/office/officeart/2017/3/layout/HorizontalLabelsTimeline"/>
    <dgm:cxn modelId="{A6AAA60B-E979-47B8-A997-DB62C715690F}" type="presParOf" srcId="{3E3F09C6-0C94-40B1-A308-6929444363D4}" destId="{65C95A24-31B5-46D2-BCB4-07372ABDD6F2}" srcOrd="1" destOrd="0" presId="urn:microsoft.com/office/officeart/2017/3/layout/HorizontalLabelsTimeline"/>
    <dgm:cxn modelId="{05694172-1DAF-4D9C-BBD9-0794366FCD56}" type="presParOf" srcId="{C7F26193-F277-4FC2-96E8-E896E5EFC9BC}" destId="{D4347EDB-4883-4C4B-A672-6266C9702B5A}" srcOrd="2" destOrd="0" presId="urn:microsoft.com/office/officeart/2017/3/layout/HorizontalLabelsTimeline"/>
    <dgm:cxn modelId="{BC9943FE-1230-4FDB-A7D8-898D013B9350}" type="presParOf" srcId="{C7F26193-F277-4FC2-96E8-E896E5EFC9BC}" destId="{D10813CD-B7B7-4CC7-9B2D-B5AE3D30A4DA}" srcOrd="3" destOrd="0" presId="urn:microsoft.com/office/officeart/2017/3/layout/HorizontalLabelsTimeline"/>
    <dgm:cxn modelId="{084C9897-3EE7-44CF-9F38-C9A562B67975}" type="presParOf" srcId="{C7F26193-F277-4FC2-96E8-E896E5EFC9BC}" destId="{143FACBA-FB69-402B-8D92-68DCE90EA86A}" srcOrd="4" destOrd="0" presId="urn:microsoft.com/office/officeart/2017/3/layout/HorizontalLabelsTimeline"/>
    <dgm:cxn modelId="{3DFFAC5F-0847-4E2F-A4CD-4FB95268ED8C}" type="presParOf" srcId="{4C5F54B5-504F-4069-AF1D-9A370FBD268C}" destId="{0587E036-7F91-482C-9B0A-860FD4CCD0E2}" srcOrd="3" destOrd="0" presId="urn:microsoft.com/office/officeart/2017/3/layout/HorizontalLabelsTimeline"/>
    <dgm:cxn modelId="{0C2CFEA1-3FB4-47D5-BA0C-2B2C20EB640F}" type="presParOf" srcId="{4C5F54B5-504F-4069-AF1D-9A370FBD268C}" destId="{795AD8F1-7B20-410C-90F4-2E04F4F4C93D}" srcOrd="4" destOrd="0" presId="urn:microsoft.com/office/officeart/2017/3/layout/HorizontalLabelsTimeline"/>
    <dgm:cxn modelId="{5EA692BD-507A-40EE-B699-B1F92E600F62}" type="presParOf" srcId="{795AD8F1-7B20-410C-90F4-2E04F4F4C93D}" destId="{C5503B6E-C1DB-44F5-ABB8-38EF445ED1E8}" srcOrd="0" destOrd="0" presId="urn:microsoft.com/office/officeart/2017/3/layout/HorizontalLabelsTimeline"/>
    <dgm:cxn modelId="{84215AA0-8ED4-45B6-8451-521906DE0059}" type="presParOf" srcId="{795AD8F1-7B20-410C-90F4-2E04F4F4C93D}" destId="{FD7DE90B-3DDE-4250-BB93-6AFB95DB30C9}" srcOrd="1" destOrd="0" presId="urn:microsoft.com/office/officeart/2017/3/layout/HorizontalLabelsTimeline"/>
    <dgm:cxn modelId="{CD1AF92D-7CB7-4156-9C24-3DD50EA4D129}" type="presParOf" srcId="{FD7DE90B-3DDE-4250-BB93-6AFB95DB30C9}" destId="{04897CD2-CF6F-4A55-8E79-1E7393B07B06}" srcOrd="0" destOrd="0" presId="urn:microsoft.com/office/officeart/2017/3/layout/HorizontalLabelsTimeline"/>
    <dgm:cxn modelId="{E596D201-A9A8-46AA-BA6C-731E186DBB6C}" type="presParOf" srcId="{FD7DE90B-3DDE-4250-BB93-6AFB95DB30C9}" destId="{30F499EF-86B9-43D4-9E36-2ADCD18D3C55}" srcOrd="1" destOrd="0" presId="urn:microsoft.com/office/officeart/2017/3/layout/HorizontalLabelsTimeline"/>
    <dgm:cxn modelId="{7D0F95A1-0D0D-4B3A-AD37-1D9E68A59E7B}" type="presParOf" srcId="{795AD8F1-7B20-410C-90F4-2E04F4F4C93D}" destId="{73ACB8E4-FFC1-49E5-BB46-1EBD63F3BF67}" srcOrd="2" destOrd="0" presId="urn:microsoft.com/office/officeart/2017/3/layout/HorizontalLabelsTimeline"/>
    <dgm:cxn modelId="{A5FB3F07-307E-4B9C-AF1B-722131ED4362}" type="presParOf" srcId="{795AD8F1-7B20-410C-90F4-2E04F4F4C93D}" destId="{FE89438A-B301-4219-9492-D30967496E8F}" srcOrd="3" destOrd="0" presId="urn:microsoft.com/office/officeart/2017/3/layout/HorizontalLabelsTimeline"/>
    <dgm:cxn modelId="{2F2BB858-3070-4463-950E-16B32D1FC1A0}" type="presParOf" srcId="{795AD8F1-7B20-410C-90F4-2E04F4F4C93D}" destId="{80E00C49-A058-42B1-B4A9-8FC8989D4F58}" srcOrd="4" destOrd="0" presId="urn:microsoft.com/office/officeart/2017/3/layout/HorizontalLabelsTimeline"/>
    <dgm:cxn modelId="{4CFFAECA-C6E6-463A-90AA-C4DEAB87918A}" type="presParOf" srcId="{4C5F54B5-504F-4069-AF1D-9A370FBD268C}" destId="{396E0C2C-79C3-4FCA-B5E5-8B3C2758C30F}" srcOrd="5" destOrd="0" presId="urn:microsoft.com/office/officeart/2017/3/layout/HorizontalLabelsTimeline"/>
    <dgm:cxn modelId="{28A719F5-6237-4C83-8EB7-BB9ACE657CCA}" type="presParOf" srcId="{4C5F54B5-504F-4069-AF1D-9A370FBD268C}" destId="{866B658A-D972-4AD8-A7E6-4082FD2CB001}" srcOrd="6" destOrd="0" presId="urn:microsoft.com/office/officeart/2017/3/layout/HorizontalLabelsTimeline"/>
    <dgm:cxn modelId="{E55C2317-CDB7-4C64-95C4-C04303FBB96A}" type="presParOf" srcId="{866B658A-D972-4AD8-A7E6-4082FD2CB001}" destId="{CBCB6B30-5D46-4B19-B9DE-C0B7FB057712}" srcOrd="0" destOrd="0" presId="urn:microsoft.com/office/officeart/2017/3/layout/HorizontalLabelsTimeline"/>
    <dgm:cxn modelId="{2E742A39-B2D8-41E7-938B-B4FE7E0F1794}" type="presParOf" srcId="{866B658A-D972-4AD8-A7E6-4082FD2CB001}" destId="{746F6004-1265-4B16-B698-179F0477DB3D}" srcOrd="1" destOrd="0" presId="urn:microsoft.com/office/officeart/2017/3/layout/HorizontalLabelsTimeline"/>
    <dgm:cxn modelId="{000BAB58-4AA6-43D9-89B5-0C604F29C6EA}" type="presParOf" srcId="{746F6004-1265-4B16-B698-179F0477DB3D}" destId="{95B1E40E-26D9-44C8-A99F-14EA44505DF3}" srcOrd="0" destOrd="0" presId="urn:microsoft.com/office/officeart/2017/3/layout/HorizontalLabelsTimeline"/>
    <dgm:cxn modelId="{6D12DD85-6CC0-441A-BB74-D3B24BE9ECF2}" type="presParOf" srcId="{746F6004-1265-4B16-B698-179F0477DB3D}" destId="{752FC6D6-93A6-414C-B65D-6F2858E07E0C}" srcOrd="1" destOrd="0" presId="urn:microsoft.com/office/officeart/2017/3/layout/HorizontalLabelsTimeline"/>
    <dgm:cxn modelId="{6CE5E65F-BF35-4F9A-9FAC-9FD84A211FC6}" type="presParOf" srcId="{866B658A-D972-4AD8-A7E6-4082FD2CB001}" destId="{BBBD3B06-9C30-48DB-A77E-5A358B1C6E78}" srcOrd="2" destOrd="0" presId="urn:microsoft.com/office/officeart/2017/3/layout/HorizontalLabelsTimeline"/>
    <dgm:cxn modelId="{457B6E85-E149-4279-81E9-511D2D038B9A}" type="presParOf" srcId="{866B658A-D972-4AD8-A7E6-4082FD2CB001}" destId="{C574381E-6C24-436D-B265-4BCFEFA46591}" srcOrd="3" destOrd="0" presId="urn:microsoft.com/office/officeart/2017/3/layout/HorizontalLabelsTimeline"/>
    <dgm:cxn modelId="{376FD1F8-A0AB-4CA9-B35C-A1F5747217B7}" type="presParOf" srcId="{866B658A-D972-4AD8-A7E6-4082FD2CB001}" destId="{CC7E7566-0B46-4E0A-B951-BFE404664D2C}" srcOrd="4" destOrd="0" presId="urn:microsoft.com/office/officeart/2017/3/layout/HorizontalLabelsTimeline"/>
    <dgm:cxn modelId="{CA63DDF8-DE3B-4E8A-886E-D787300C3FD4}" type="presParOf" srcId="{4C5F54B5-504F-4069-AF1D-9A370FBD268C}" destId="{F50C4635-5C0A-4C07-B5AD-BABD96009847}" srcOrd="7" destOrd="0" presId="urn:microsoft.com/office/officeart/2017/3/layout/HorizontalLabelsTimeline"/>
    <dgm:cxn modelId="{187F63AE-22E9-42D8-BA25-F8E70A982232}" type="presParOf" srcId="{4C5F54B5-504F-4069-AF1D-9A370FBD268C}" destId="{5667DB6C-E90F-44DB-BFD7-8570D48D28D4}" srcOrd="8" destOrd="0" presId="urn:microsoft.com/office/officeart/2017/3/layout/HorizontalLabelsTimeline"/>
    <dgm:cxn modelId="{782591FC-39B3-43EE-A99E-69B60AB63978}" type="presParOf" srcId="{5667DB6C-E90F-44DB-BFD7-8570D48D28D4}" destId="{88F6D506-033B-4CA4-9572-41E373A6B43C}" srcOrd="0" destOrd="0" presId="urn:microsoft.com/office/officeart/2017/3/layout/HorizontalLabelsTimeline"/>
    <dgm:cxn modelId="{DA98866D-BB74-46A1-B98B-9B6BDACA94E3}" type="presParOf" srcId="{5667DB6C-E90F-44DB-BFD7-8570D48D28D4}" destId="{E3303ED6-54B9-4518-AD7C-3197102106EF}" srcOrd="1" destOrd="0" presId="urn:microsoft.com/office/officeart/2017/3/layout/HorizontalLabelsTimeline"/>
    <dgm:cxn modelId="{BFB054F1-AA6C-4CA5-B7A3-FF579439BD18}" type="presParOf" srcId="{E3303ED6-54B9-4518-AD7C-3197102106EF}" destId="{FE14A9FC-66E7-4679-B63E-054F98E59204}" srcOrd="0" destOrd="0" presId="urn:microsoft.com/office/officeart/2017/3/layout/HorizontalLabelsTimeline"/>
    <dgm:cxn modelId="{6BF922DC-DA85-4710-BB6F-2CCCF2CFD764}" type="presParOf" srcId="{E3303ED6-54B9-4518-AD7C-3197102106EF}" destId="{8F1DAFAE-685A-4EC1-8FC0-2EE182F59B78}" srcOrd="1" destOrd="0" presId="urn:microsoft.com/office/officeart/2017/3/layout/HorizontalLabelsTimeline"/>
    <dgm:cxn modelId="{6907C7E4-84E2-47E3-949B-BC87F9D211CC}" type="presParOf" srcId="{5667DB6C-E90F-44DB-BFD7-8570D48D28D4}" destId="{4702B22B-8EB6-4454-9F8E-9A963F32B8A1}" srcOrd="2" destOrd="0" presId="urn:microsoft.com/office/officeart/2017/3/layout/HorizontalLabelsTimeline"/>
    <dgm:cxn modelId="{68C6501C-DCCA-438E-8565-A8631BB6C8AC}" type="presParOf" srcId="{5667DB6C-E90F-44DB-BFD7-8570D48D28D4}" destId="{F2E81385-B138-4A59-9452-A3C9AC4F2012}" srcOrd="3" destOrd="0" presId="urn:microsoft.com/office/officeart/2017/3/layout/HorizontalLabelsTimeline"/>
    <dgm:cxn modelId="{F4686330-D4C5-4698-8BC6-EF28FB9176C1}" type="presParOf" srcId="{5667DB6C-E90F-44DB-BFD7-8570D48D28D4}" destId="{00C34F8E-67EA-485C-B754-5C6C9BC871C5}" srcOrd="4" destOrd="0" presId="urn:microsoft.com/office/officeart/2017/3/layout/HorizontalLabelsTimeline"/>
    <dgm:cxn modelId="{FA06019D-A6EE-447A-894D-5FBD4FB143DA}" type="presParOf" srcId="{4C5F54B5-504F-4069-AF1D-9A370FBD268C}" destId="{E2C470F7-A894-4A64-A64E-235B0E510421}" srcOrd="9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10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11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12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  <dgm:cxn modelId="{DC4461C4-99A5-4751-8E67-B9C5E814BB74}" type="presParOf" srcId="{4C5F54B5-504F-4069-AF1D-9A370FBD268C}" destId="{86AE3ADA-13A6-44B0-9274-4722552138E6}" srcOrd="13" destOrd="0" presId="urn:microsoft.com/office/officeart/2017/3/layout/HorizontalLabelsTimeline"/>
    <dgm:cxn modelId="{FB376F3F-8EA3-4AE3-9226-DEEF8C222288}" type="presParOf" srcId="{4C5F54B5-504F-4069-AF1D-9A370FBD268C}" destId="{FCF4892F-0D52-476A-96AE-930329A850C6}" srcOrd="14" destOrd="0" presId="urn:microsoft.com/office/officeart/2017/3/layout/HorizontalLabelsTimeline"/>
    <dgm:cxn modelId="{F73F58A4-EDEF-4F78-AA57-ECB6D9CBFD20}" type="presParOf" srcId="{FCF4892F-0D52-476A-96AE-930329A850C6}" destId="{78930823-997F-419F-96EC-BC8B5DCCB058}" srcOrd="0" destOrd="0" presId="urn:microsoft.com/office/officeart/2017/3/layout/HorizontalLabelsTimeline"/>
    <dgm:cxn modelId="{DC5FC43B-E387-489C-9A6A-6D58BBFDD3FE}" type="presParOf" srcId="{FCF4892F-0D52-476A-96AE-930329A850C6}" destId="{63EB639A-8E1F-475C-B040-3CAF97A39B8F}" srcOrd="1" destOrd="0" presId="urn:microsoft.com/office/officeart/2017/3/layout/HorizontalLabelsTimeline"/>
    <dgm:cxn modelId="{C1FDE0D0-4B22-4D05-A90C-FBC9DDFF8B08}" type="presParOf" srcId="{63EB639A-8E1F-475C-B040-3CAF97A39B8F}" destId="{6EDA1B64-73CB-4F67-9812-C8ECD1A17D42}" srcOrd="0" destOrd="0" presId="urn:microsoft.com/office/officeart/2017/3/layout/HorizontalLabelsTimeline"/>
    <dgm:cxn modelId="{3B3A43B3-EA26-4E69-B55B-1520A558FAF3}" type="presParOf" srcId="{63EB639A-8E1F-475C-B040-3CAF97A39B8F}" destId="{8572EC50-CA17-4EFA-B01B-6A7CEB4A4ACC}" srcOrd="1" destOrd="0" presId="urn:microsoft.com/office/officeart/2017/3/layout/HorizontalLabelsTimeline"/>
    <dgm:cxn modelId="{685C71E3-5D21-4A49-AC22-6C728F7B397D}" type="presParOf" srcId="{FCF4892F-0D52-476A-96AE-930329A850C6}" destId="{E78CC30B-FF79-484B-99DB-10D094049BF8}" srcOrd="2" destOrd="0" presId="urn:microsoft.com/office/officeart/2017/3/layout/HorizontalLabelsTimeline"/>
    <dgm:cxn modelId="{1704EAF6-B7E6-47CC-A666-3624D997C534}" type="presParOf" srcId="{FCF4892F-0D52-476A-96AE-930329A850C6}" destId="{8FD5869A-C4C3-4F12-9D92-799967F5DFEC}" srcOrd="3" destOrd="0" presId="urn:microsoft.com/office/officeart/2017/3/layout/HorizontalLabelsTimeline"/>
    <dgm:cxn modelId="{0F55A796-791E-4CD4-8D24-2BBD428323FB}" type="presParOf" srcId="{FCF4892F-0D52-476A-96AE-930329A850C6}" destId="{04EA2D54-5659-4BD2-B927-84D158B3D2FA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266950"/>
          <a:ext cx="1106646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148867" y="1405509"/>
          <a:ext cx="2163579" cy="544068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 Cond" panose="020B0506030403020204" pitchFamily="34" charset="0"/>
            </a:rPr>
            <a:t>Prepare for January Launch</a:t>
          </a:r>
        </a:p>
      </dsp:txBody>
      <dsp:txXfrm>
        <a:off x="148867" y="1405509"/>
        <a:ext cx="2163579" cy="544068"/>
      </dsp:txXfrm>
    </dsp:sp>
    <dsp:sp modelId="{255B3FC7-BD87-4810-87ED-7952D0F23157}">
      <dsp:nvSpPr>
        <dsp:cNvPr id="0" name=""/>
        <dsp:cNvSpPr/>
      </dsp:nvSpPr>
      <dsp:spPr>
        <a:xfrm>
          <a:off x="148867" y="69397"/>
          <a:ext cx="2163579" cy="1336111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Aug/Sept 2022: Present proposed plan to </a:t>
          </a:r>
          <a:r>
            <a:rPr lang="en-US" sz="1200" i="1" kern="1200" dirty="0" err="1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BoD</a:t>
          </a: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 and GMM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Oct/Nov 2022: Coaching training sessions begin for interested participants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Nov/Dec 2022: Panel with outgoing superintendents for new superintendents</a:t>
          </a:r>
        </a:p>
      </dsp:txBody>
      <dsp:txXfrm>
        <a:off x="148867" y="69397"/>
        <a:ext cx="2163579" cy="1336111"/>
      </dsp:txXfrm>
    </dsp:sp>
    <dsp:sp modelId="{DF478A7F-4668-4E0A-86F7-C1205CF5AA73}">
      <dsp:nvSpPr>
        <dsp:cNvPr id="0" name=""/>
        <dsp:cNvSpPr/>
      </dsp:nvSpPr>
      <dsp:spPr>
        <a:xfrm>
          <a:off x="1230657" y="1949577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8C37A-C349-49AE-97A1-63D110D2C7D1}">
      <dsp:nvSpPr>
        <dsp:cNvPr id="0" name=""/>
        <dsp:cNvSpPr/>
      </dsp:nvSpPr>
      <dsp:spPr>
        <a:xfrm>
          <a:off x="1378174" y="2584323"/>
          <a:ext cx="2163579" cy="544068"/>
        </a:xfrm>
        <a:prstGeom prst="rect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 Cond" panose="020B0506030403020204" pitchFamily="34" charset="0"/>
            </a:rPr>
            <a:t>Academy Launch</a:t>
          </a:r>
        </a:p>
      </dsp:txBody>
      <dsp:txXfrm>
        <a:off x="1378174" y="2584323"/>
        <a:ext cx="2163579" cy="544068"/>
      </dsp:txXfrm>
    </dsp:sp>
    <dsp:sp modelId="{A01D9671-7007-4F3F-98D6-A9730C5B45E4}">
      <dsp:nvSpPr>
        <dsp:cNvPr id="0" name=""/>
        <dsp:cNvSpPr/>
      </dsp:nvSpPr>
      <dsp:spPr>
        <a:xfrm>
          <a:off x="1378174" y="3128391"/>
          <a:ext cx="2163579" cy="71944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Jan 2023: 3-day in-person trainings (Sunday, Monday, and Wednesday) built to align with January GMM schedule. </a:t>
          </a:r>
        </a:p>
      </dsp:txBody>
      <dsp:txXfrm>
        <a:off x="1378174" y="3128391"/>
        <a:ext cx="2163579" cy="719444"/>
      </dsp:txXfrm>
    </dsp:sp>
    <dsp:sp modelId="{D4347EDB-4883-4C4B-A672-6266C9702B5A}">
      <dsp:nvSpPr>
        <dsp:cNvPr id="0" name=""/>
        <dsp:cNvSpPr/>
      </dsp:nvSpPr>
      <dsp:spPr>
        <a:xfrm>
          <a:off x="2459964" y="2266949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195392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813CD-B7B7-4CC7-9B2D-B5AE3D30A4DA}">
      <dsp:nvSpPr>
        <dsp:cNvPr id="0" name=""/>
        <dsp:cNvSpPr/>
      </dsp:nvSpPr>
      <dsp:spPr>
        <a:xfrm rot="2700000">
          <a:off x="2424698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03B6E-C1DB-44F5-ABB8-38EF445ED1E8}">
      <dsp:nvSpPr>
        <dsp:cNvPr id="0" name=""/>
        <dsp:cNvSpPr/>
      </dsp:nvSpPr>
      <dsp:spPr>
        <a:xfrm>
          <a:off x="2607481" y="1405509"/>
          <a:ext cx="2163579" cy="544068"/>
        </a:xfrm>
        <a:prstGeom prst="rect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 Cond" panose="020B0506030403020204" pitchFamily="34" charset="0"/>
            </a:rPr>
            <a:t>February &amp; March Sessions</a:t>
          </a:r>
        </a:p>
      </dsp:txBody>
      <dsp:txXfrm>
        <a:off x="2607481" y="1405509"/>
        <a:ext cx="2163579" cy="544068"/>
      </dsp:txXfrm>
    </dsp:sp>
    <dsp:sp modelId="{04897CD2-CF6F-4A55-8E79-1E7393B07B06}">
      <dsp:nvSpPr>
        <dsp:cNvPr id="0" name=""/>
        <dsp:cNvSpPr/>
      </dsp:nvSpPr>
      <dsp:spPr>
        <a:xfrm>
          <a:off x="2607481" y="617545"/>
          <a:ext cx="2163579" cy="787963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Feb 2023: 1-day in-person training in Sacramento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Mar 2023: 90-min virtual session</a:t>
          </a:r>
        </a:p>
      </dsp:txBody>
      <dsp:txXfrm>
        <a:off x="2607481" y="617545"/>
        <a:ext cx="2163579" cy="787963"/>
      </dsp:txXfrm>
    </dsp:sp>
    <dsp:sp modelId="{73ACB8E4-FFC1-49E5-BB46-1EBD63F3BF67}">
      <dsp:nvSpPr>
        <dsp:cNvPr id="0" name=""/>
        <dsp:cNvSpPr/>
      </dsp:nvSpPr>
      <dsp:spPr>
        <a:xfrm>
          <a:off x="3689270" y="1949577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B6B30-5D46-4B19-B9DE-C0B7FB057712}">
      <dsp:nvSpPr>
        <dsp:cNvPr id="0" name=""/>
        <dsp:cNvSpPr/>
      </dsp:nvSpPr>
      <dsp:spPr>
        <a:xfrm>
          <a:off x="3836787" y="2584323"/>
          <a:ext cx="2163579" cy="544068"/>
        </a:xfrm>
        <a:prstGeom prst="rect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 Cond" panose="020B0506030403020204" pitchFamily="34" charset="0"/>
            </a:rPr>
            <a:t>April GMM</a:t>
          </a:r>
        </a:p>
      </dsp:txBody>
      <dsp:txXfrm>
        <a:off x="3836787" y="2584323"/>
        <a:ext cx="2163579" cy="544068"/>
      </dsp:txXfrm>
    </dsp:sp>
    <dsp:sp modelId="{95B1E40E-26D9-44C8-A99F-14EA44505DF3}">
      <dsp:nvSpPr>
        <dsp:cNvPr id="0" name=""/>
        <dsp:cNvSpPr/>
      </dsp:nvSpPr>
      <dsp:spPr>
        <a:xfrm>
          <a:off x="3836787" y="3128391"/>
          <a:ext cx="2163579" cy="71944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Apr 2023: 2-day  in-person trainings (Wednesday and Thursday) built to align with April GMM schedule.</a:t>
          </a:r>
        </a:p>
      </dsp:txBody>
      <dsp:txXfrm>
        <a:off x="3836787" y="3128391"/>
        <a:ext cx="2163579" cy="719444"/>
      </dsp:txXfrm>
    </dsp:sp>
    <dsp:sp modelId="{BBBD3B06-9C30-48DB-A77E-5A358B1C6E78}">
      <dsp:nvSpPr>
        <dsp:cNvPr id="0" name=""/>
        <dsp:cNvSpPr/>
      </dsp:nvSpPr>
      <dsp:spPr>
        <a:xfrm>
          <a:off x="4918577" y="2266949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438A-B301-4219-9492-D30967496E8F}">
      <dsp:nvSpPr>
        <dsp:cNvPr id="0" name=""/>
        <dsp:cNvSpPr/>
      </dsp:nvSpPr>
      <dsp:spPr>
        <a:xfrm rot="2700000">
          <a:off x="3654005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4381E-6C24-436D-B265-4BCFEFA46591}">
      <dsp:nvSpPr>
        <dsp:cNvPr id="0" name=""/>
        <dsp:cNvSpPr/>
      </dsp:nvSpPr>
      <dsp:spPr>
        <a:xfrm rot="2700000">
          <a:off x="4883312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6D506-033B-4CA4-9572-41E373A6B43C}">
      <dsp:nvSpPr>
        <dsp:cNvPr id="0" name=""/>
        <dsp:cNvSpPr/>
      </dsp:nvSpPr>
      <dsp:spPr>
        <a:xfrm>
          <a:off x="5066094" y="1405509"/>
          <a:ext cx="2163579" cy="544068"/>
        </a:xfrm>
        <a:prstGeom prst="rect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 Cond" panose="020B0506030403020204" pitchFamily="34" charset="0"/>
            </a:rPr>
            <a:t>June Session &amp; 2</a:t>
          </a:r>
          <a:r>
            <a:rPr lang="en-US" sz="2000" kern="1200" baseline="30000" dirty="0">
              <a:latin typeface="Myriad Pro Cond" panose="020B0506030403020204" pitchFamily="34" charset="0"/>
            </a:rPr>
            <a:t>nd</a:t>
          </a:r>
          <a:r>
            <a:rPr lang="en-US" sz="2000" kern="1200" dirty="0">
              <a:latin typeface="Myriad Pro Cond" panose="020B0506030403020204" pitchFamily="34" charset="0"/>
            </a:rPr>
            <a:t> Phase Planning</a:t>
          </a:r>
        </a:p>
      </dsp:txBody>
      <dsp:txXfrm>
        <a:off x="5066094" y="1405509"/>
        <a:ext cx="2163579" cy="544068"/>
      </dsp:txXfrm>
    </dsp:sp>
    <dsp:sp modelId="{FE14A9FC-66E7-4679-B63E-054F98E59204}">
      <dsp:nvSpPr>
        <dsp:cNvPr id="0" name=""/>
        <dsp:cNvSpPr/>
      </dsp:nvSpPr>
      <dsp:spPr>
        <a:xfrm>
          <a:off x="5066094" y="206434"/>
          <a:ext cx="2163579" cy="119907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May 2023:  N/A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Jun 2023: 90-min virtual session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July 2023: N/A. Planning group to meet to recalibrate and check-in on course roadmap.</a:t>
          </a:r>
        </a:p>
      </dsp:txBody>
      <dsp:txXfrm>
        <a:off x="5066094" y="206434"/>
        <a:ext cx="2163579" cy="1199074"/>
      </dsp:txXfrm>
    </dsp:sp>
    <dsp:sp modelId="{4702B22B-8EB6-4454-9F8E-9A963F32B8A1}">
      <dsp:nvSpPr>
        <dsp:cNvPr id="0" name=""/>
        <dsp:cNvSpPr/>
      </dsp:nvSpPr>
      <dsp:spPr>
        <a:xfrm>
          <a:off x="6147884" y="1949577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6295401" y="2584323"/>
          <a:ext cx="2163579" cy="544068"/>
        </a:xfrm>
        <a:prstGeom prst="rect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 Cond" panose="020B0506030403020204" pitchFamily="34" charset="0"/>
            </a:rPr>
            <a:t>August &amp; September Sessions</a:t>
          </a:r>
        </a:p>
      </dsp:txBody>
      <dsp:txXfrm>
        <a:off x="6295401" y="2584323"/>
        <a:ext cx="2163579" cy="544068"/>
      </dsp:txXfrm>
    </dsp:sp>
    <dsp:sp modelId="{1D60394B-1800-4790-9694-08B1C1D1B34D}">
      <dsp:nvSpPr>
        <dsp:cNvPr id="0" name=""/>
        <dsp:cNvSpPr/>
      </dsp:nvSpPr>
      <dsp:spPr>
        <a:xfrm>
          <a:off x="6295401" y="3128391"/>
          <a:ext cx="2163579" cy="616667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Aug 2023: 90-min virtual session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Sept 2023: 90-min virtual session</a:t>
          </a:r>
        </a:p>
      </dsp:txBody>
      <dsp:txXfrm>
        <a:off x="6295401" y="3128391"/>
        <a:ext cx="2163579" cy="616667"/>
      </dsp:txXfrm>
    </dsp:sp>
    <dsp:sp modelId="{59F1EF41-14EA-48EE-A559-118169DBDB24}">
      <dsp:nvSpPr>
        <dsp:cNvPr id="0" name=""/>
        <dsp:cNvSpPr/>
      </dsp:nvSpPr>
      <dsp:spPr>
        <a:xfrm>
          <a:off x="7377191" y="2266949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1385-B138-4A59-9452-A3C9AC4F2012}">
      <dsp:nvSpPr>
        <dsp:cNvPr id="0" name=""/>
        <dsp:cNvSpPr/>
      </dsp:nvSpPr>
      <dsp:spPr>
        <a:xfrm rot="2700000">
          <a:off x="6112618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7341925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7524707" y="1405509"/>
          <a:ext cx="2163579" cy="544068"/>
        </a:xfrm>
        <a:prstGeom prst="rect">
          <a:avLst/>
        </a:prstGeom>
        <a:solidFill>
          <a:schemeClr val="accent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Myriad Pro Cond" panose="020B0506030403020204" pitchFamily="34" charset="0"/>
            </a:rPr>
            <a:t>Fall GMM</a:t>
          </a:r>
        </a:p>
      </dsp:txBody>
      <dsp:txXfrm>
        <a:off x="7524707" y="1405509"/>
        <a:ext cx="2163579" cy="544068"/>
      </dsp:txXfrm>
    </dsp:sp>
    <dsp:sp modelId="{725F2AEF-0925-4411-A89A-5976D96BC3B1}">
      <dsp:nvSpPr>
        <dsp:cNvPr id="0" name=""/>
        <dsp:cNvSpPr/>
      </dsp:nvSpPr>
      <dsp:spPr>
        <a:xfrm>
          <a:off x="7524707" y="686064"/>
          <a:ext cx="2163579" cy="71944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Oct 2023: 2-day  in-person trainings (Sunday and Monday) built to align with October GMM schedule.</a:t>
          </a:r>
        </a:p>
      </dsp:txBody>
      <dsp:txXfrm>
        <a:off x="7524707" y="686064"/>
        <a:ext cx="2163579" cy="719444"/>
      </dsp:txXfrm>
    </dsp:sp>
    <dsp:sp modelId="{3F1F843F-8CAA-4ECF-B5A2-211D6C43D3C6}">
      <dsp:nvSpPr>
        <dsp:cNvPr id="0" name=""/>
        <dsp:cNvSpPr/>
      </dsp:nvSpPr>
      <dsp:spPr>
        <a:xfrm>
          <a:off x="8606497" y="1949577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30823-997F-419F-96EC-BC8B5DCCB058}">
      <dsp:nvSpPr>
        <dsp:cNvPr id="0" name=""/>
        <dsp:cNvSpPr/>
      </dsp:nvSpPr>
      <dsp:spPr>
        <a:xfrm>
          <a:off x="8754014" y="2584323"/>
          <a:ext cx="2163579" cy="544068"/>
        </a:xfrm>
        <a:prstGeom prst="rect">
          <a:avLst/>
        </a:prstGeom>
        <a:solidFill>
          <a:schemeClr val="accent1">
            <a:lumMod val="75000"/>
            <a:lumOff val="2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i="0" kern="1200" dirty="0">
              <a:solidFill>
                <a:schemeClr val="bg1"/>
              </a:solidFill>
              <a:latin typeface="Myriad Pro Cond" panose="020B0506030403020204" pitchFamily="34" charset="0"/>
              <a:ea typeface="+mn-ea"/>
              <a:cs typeface="+mn-cs"/>
            </a:rPr>
            <a:t>November Session</a:t>
          </a:r>
        </a:p>
      </dsp:txBody>
      <dsp:txXfrm>
        <a:off x="8754014" y="2584323"/>
        <a:ext cx="2163579" cy="544068"/>
      </dsp:txXfrm>
    </dsp:sp>
    <dsp:sp modelId="{6EDA1B64-73CB-4F67-9812-C8ECD1A17D42}">
      <dsp:nvSpPr>
        <dsp:cNvPr id="0" name=""/>
        <dsp:cNvSpPr/>
      </dsp:nvSpPr>
      <dsp:spPr>
        <a:xfrm>
          <a:off x="8754014" y="3128391"/>
          <a:ext cx="2163579" cy="63379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Nov 2023: 90-min virtual session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rgbClr val="454D55"/>
              </a:solidFill>
              <a:latin typeface="Myriad Pro Cond" panose="020B0506030403020204" pitchFamily="34" charset="0"/>
              <a:ea typeface="+mn-ea"/>
              <a:cs typeface="+mn-cs"/>
            </a:rPr>
            <a:t>Dec 2023: N/A</a:t>
          </a:r>
        </a:p>
      </dsp:txBody>
      <dsp:txXfrm>
        <a:off x="8754014" y="3128391"/>
        <a:ext cx="2163579" cy="633796"/>
      </dsp:txXfrm>
    </dsp:sp>
    <dsp:sp modelId="{E78CC30B-FF79-484B-99DB-10D094049BF8}">
      <dsp:nvSpPr>
        <dsp:cNvPr id="0" name=""/>
        <dsp:cNvSpPr/>
      </dsp:nvSpPr>
      <dsp:spPr>
        <a:xfrm>
          <a:off x="9835804" y="2266949"/>
          <a:ext cx="0" cy="317373"/>
        </a:xfrm>
        <a:prstGeom prst="line">
          <a:avLst/>
        </a:prstGeom>
        <a:noFill/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8571232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5869A-C4C3-4F12-9D92-799967F5DFEC}">
      <dsp:nvSpPr>
        <dsp:cNvPr id="0" name=""/>
        <dsp:cNvSpPr/>
      </dsp:nvSpPr>
      <dsp:spPr>
        <a:xfrm rot="2700000">
          <a:off x="9800538" y="2231684"/>
          <a:ext cx="70530" cy="70530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6C5D-DD90-4D18-9F06-00052479013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B6ED-3400-43D5-AD43-1F9545898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9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DB6ED-3400-43D5-AD43-1F95458982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8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C0559-D619-4E56-BF6F-3712370C21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Coaches are performance improvement, mentors are individual improvement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3 - 21CSLA groups ( Madera, LA and Sac Counties) on these two dates for the Coaching training for Ca. County Superintendents volunteers.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October 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November 9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 from 8 to 9:30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DB6ED-3400-43D5-AD43-1F95458982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6DE9C644-8AF6-8417-A8E9-211F1A4F4630}"/>
              </a:ext>
            </a:extLst>
          </p:cNvPr>
          <p:cNvSpPr/>
          <p:nvPr userDrawn="1"/>
        </p:nvSpPr>
        <p:spPr>
          <a:xfrm rot="10800000">
            <a:off x="0" y="0"/>
            <a:ext cx="12192000" cy="293298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54EE7FC-8A53-CFE0-DCD1-F0BE17A3C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61" t="5939" r="4983"/>
          <a:stretch/>
        </p:blipFill>
        <p:spPr>
          <a:xfrm>
            <a:off x="295455" y="0"/>
            <a:ext cx="11566585" cy="345167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C03732-626B-354A-6195-EDB3ED6D9CC6}"/>
              </a:ext>
            </a:extLst>
          </p:cNvPr>
          <p:cNvSpPr/>
          <p:nvPr userDrawn="1"/>
        </p:nvSpPr>
        <p:spPr>
          <a:xfrm>
            <a:off x="0" y="3069505"/>
            <a:ext cx="12192000" cy="37884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32205-FCDF-8AF0-E77A-0243781E3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69505"/>
            <a:ext cx="9144000" cy="160269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1BF4F-6BCC-A9A6-F2BF-65171A4BB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2198"/>
            <a:ext cx="9144000" cy="151724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AFD0-09AE-E1E3-5D51-0F07E92C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9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9F442F1-EBA7-B85C-F9A2-925CEACCA4AB}"/>
              </a:ext>
            </a:extLst>
          </p:cNvPr>
          <p:cNvSpPr/>
          <p:nvPr userDrawn="1"/>
        </p:nvSpPr>
        <p:spPr>
          <a:xfrm rot="5400000">
            <a:off x="-2304396" y="2304394"/>
            <a:ext cx="6858003" cy="2249216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6995-BFF5-9643-50D3-73340F7B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972" y="365125"/>
            <a:ext cx="884182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8878-21CB-7388-C8F6-5B0E7DB0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972" y="1825625"/>
            <a:ext cx="884182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E55C-B368-4FCA-DB8E-782ACFE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8862A-4DBE-4A9F-BA90-2BCA007EA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B5F998-9002-2B5B-BF5C-32ECA23B9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83" y="6127507"/>
            <a:ext cx="2879834" cy="8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2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9EDB42A-1DEE-5E77-0D44-7E78AF428DCB}"/>
              </a:ext>
            </a:extLst>
          </p:cNvPr>
          <p:cNvSpPr/>
          <p:nvPr userDrawn="1"/>
        </p:nvSpPr>
        <p:spPr>
          <a:xfrm rot="10800000">
            <a:off x="0" y="-1"/>
            <a:ext cx="12192000" cy="458946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7AABE-6C48-04D2-0729-C1AE4D33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15D6F-2308-9766-FC88-8F26BBDE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CF259-7402-1D0F-A21B-BC169A3E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9A7CFDD-BCC2-145C-AA0C-7C93ABFE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 b="11432"/>
          <a:stretch/>
        </p:blipFill>
        <p:spPr>
          <a:xfrm>
            <a:off x="4521352" y="714115"/>
            <a:ext cx="3149295" cy="19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6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9EDB42A-1DEE-5E77-0D44-7E78AF428DCB}"/>
              </a:ext>
            </a:extLst>
          </p:cNvPr>
          <p:cNvSpPr/>
          <p:nvPr userDrawn="1"/>
        </p:nvSpPr>
        <p:spPr>
          <a:xfrm rot="10800000">
            <a:off x="0" y="-1"/>
            <a:ext cx="12192000" cy="458946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7AABE-6C48-04D2-0729-C1AE4D33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15D6F-2308-9766-FC88-8F26BBDE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CF259-7402-1D0F-A21B-BC169A3E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9A7CFDD-BCC2-145C-AA0C-7C93ABFE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 b="11432"/>
          <a:stretch/>
        </p:blipFill>
        <p:spPr>
          <a:xfrm>
            <a:off x="4521352" y="714115"/>
            <a:ext cx="3149295" cy="19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4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9EDB42A-1DEE-5E77-0D44-7E78AF428DCB}"/>
              </a:ext>
            </a:extLst>
          </p:cNvPr>
          <p:cNvSpPr/>
          <p:nvPr userDrawn="1"/>
        </p:nvSpPr>
        <p:spPr>
          <a:xfrm rot="10800000">
            <a:off x="0" y="-1"/>
            <a:ext cx="12192000" cy="458946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7AABE-6C48-04D2-0729-C1AE4D33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15D6F-2308-9766-FC88-8F26BBDE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CF259-7402-1D0F-A21B-BC169A3E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B9905B6-73EE-62FD-9D9B-30B0A8C75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" y="768350"/>
            <a:ext cx="10591394" cy="21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94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9EDB42A-1DEE-5E77-0D44-7E78AF428DCB}"/>
              </a:ext>
            </a:extLst>
          </p:cNvPr>
          <p:cNvSpPr/>
          <p:nvPr userDrawn="1"/>
        </p:nvSpPr>
        <p:spPr>
          <a:xfrm rot="10800000">
            <a:off x="0" y="-1"/>
            <a:ext cx="12192000" cy="458946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7AABE-6C48-04D2-0729-C1AE4D33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15D6F-2308-9766-FC88-8F26BBDE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CF259-7402-1D0F-A21B-BC169A3E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B96278D-2F3F-69E2-B548-B16DB6810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" y="768350"/>
            <a:ext cx="10591394" cy="21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2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8CEE7AA0-D64C-BC68-806D-914A0469BDC6}"/>
              </a:ext>
            </a:extLst>
          </p:cNvPr>
          <p:cNvSpPr/>
          <p:nvPr userDrawn="1"/>
        </p:nvSpPr>
        <p:spPr>
          <a:xfrm>
            <a:off x="0" y="6311900"/>
            <a:ext cx="12192000" cy="56753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02F44-6DA1-7EDE-6D7F-61BA5206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F65A-64E5-FF39-0445-B8763A0A2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7A6A9-CC9C-ECB3-91C2-D2F5E3DFC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B4519-87B1-9540-ABBD-FE2E69A1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47BD1F4-4B9F-7D64-5E49-B7623D328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" y="6271113"/>
            <a:ext cx="2271860" cy="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8CEE7AA0-D64C-BC68-806D-914A0469BDC6}"/>
              </a:ext>
            </a:extLst>
          </p:cNvPr>
          <p:cNvSpPr/>
          <p:nvPr userDrawn="1"/>
        </p:nvSpPr>
        <p:spPr>
          <a:xfrm>
            <a:off x="0" y="6311900"/>
            <a:ext cx="12192000" cy="56753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02F44-6DA1-7EDE-6D7F-61BA5206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F65A-64E5-FF39-0445-B8763A0A2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7A6A9-CC9C-ECB3-91C2-D2F5E3DFC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B4519-87B1-9540-ABBD-FE2E69A1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47BD1F4-4B9F-7D64-5E49-B7623D328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" y="6271113"/>
            <a:ext cx="2271860" cy="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2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FBFA9A12-F0A5-9C0C-0D55-C3C87F037684}"/>
              </a:ext>
            </a:extLst>
          </p:cNvPr>
          <p:cNvSpPr/>
          <p:nvPr userDrawn="1"/>
        </p:nvSpPr>
        <p:spPr>
          <a:xfrm>
            <a:off x="0" y="6311900"/>
            <a:ext cx="12192000" cy="56753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E9B4E-BD97-53B8-5976-DAD44C05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3BFEB-BFAD-8BE2-7543-22923067F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93EB-66BE-F11D-1A45-3421F4141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77C10-9041-9696-02C3-D7AD2D9C3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996D1-E93E-AEB3-A47B-EA9AFFCFA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609B0-C9D2-0758-8FB9-5AD7E285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9815C51-2191-DF96-273F-D9CE187DB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" y="6271113"/>
            <a:ext cx="2271860" cy="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20BB021-4A54-9120-6745-55200EA9F64C}"/>
              </a:ext>
            </a:extLst>
          </p:cNvPr>
          <p:cNvSpPr/>
          <p:nvPr userDrawn="1"/>
        </p:nvSpPr>
        <p:spPr>
          <a:xfrm rot="5400000">
            <a:off x="-932793" y="928029"/>
            <a:ext cx="6858003" cy="499241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71851-6CB3-BA25-2397-EC6376B1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08C7E-D8F1-E10B-CEDA-06171C1C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953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75C92-6A17-2EAE-1514-8F9974199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AEC7-D7A1-1DA1-466D-87022BC4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B4B43D4-1A6F-725B-D3B5-3E569D305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78" y="6076248"/>
            <a:ext cx="2271860" cy="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95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20BB021-4A54-9120-6745-55200EA9F64C}"/>
              </a:ext>
            </a:extLst>
          </p:cNvPr>
          <p:cNvSpPr/>
          <p:nvPr userDrawn="1"/>
        </p:nvSpPr>
        <p:spPr>
          <a:xfrm rot="5400000">
            <a:off x="-932793" y="928029"/>
            <a:ext cx="6858003" cy="4992416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71851-6CB3-BA25-2397-EC6376B1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08C7E-D8F1-E10B-CEDA-06171C1C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953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75C92-6A17-2EAE-1514-8F9974199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AEC7-D7A1-1DA1-466D-87022BC4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B4B43D4-1A6F-725B-D3B5-3E569D305D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78" y="6076248"/>
            <a:ext cx="2271860" cy="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6DE9C644-8AF6-8417-A8E9-211F1A4F4630}"/>
              </a:ext>
            </a:extLst>
          </p:cNvPr>
          <p:cNvSpPr/>
          <p:nvPr userDrawn="1"/>
        </p:nvSpPr>
        <p:spPr>
          <a:xfrm rot="10800000">
            <a:off x="0" y="0"/>
            <a:ext cx="12192000" cy="293298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03732-626B-354A-6195-EDB3ED6D9CC6}"/>
              </a:ext>
            </a:extLst>
          </p:cNvPr>
          <p:cNvSpPr/>
          <p:nvPr userDrawn="1"/>
        </p:nvSpPr>
        <p:spPr>
          <a:xfrm>
            <a:off x="0" y="3041974"/>
            <a:ext cx="12192000" cy="3816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32205-FCDF-8AF0-E77A-0243781E3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1974"/>
            <a:ext cx="9144000" cy="160269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1BF4F-6BCC-A9A6-F2BF-65171A4BB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2198"/>
            <a:ext cx="9144000" cy="151724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AFD0-09AE-E1E3-5D51-0F07E92C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62DCBC0F-B194-98D5-9DE0-C12F78B91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9" y="516814"/>
            <a:ext cx="11115142" cy="22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40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20BB021-4A54-9120-6745-55200EA9F64C}"/>
              </a:ext>
            </a:extLst>
          </p:cNvPr>
          <p:cNvSpPr/>
          <p:nvPr userDrawn="1"/>
        </p:nvSpPr>
        <p:spPr>
          <a:xfrm rot="16200000">
            <a:off x="5053011" y="-280988"/>
            <a:ext cx="6858003" cy="741997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71851-6CB3-BA25-2397-EC6376B1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08C7E-D8F1-E10B-CEDA-06171C1C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913" y="992187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75C92-6A17-2EAE-1514-8F9974199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AEC7-D7A1-1DA1-466D-87022BC4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70294-1D9A-A0F1-43E7-0B76C05D5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" y="6109513"/>
            <a:ext cx="2619703" cy="7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28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20BB021-4A54-9120-6745-55200EA9F64C}"/>
              </a:ext>
            </a:extLst>
          </p:cNvPr>
          <p:cNvSpPr/>
          <p:nvPr userDrawn="1"/>
        </p:nvSpPr>
        <p:spPr>
          <a:xfrm rot="16200000">
            <a:off x="5053011" y="-280988"/>
            <a:ext cx="6858003" cy="7419978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71851-6CB3-BA25-2397-EC6376B1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08C7E-D8F1-E10B-CEDA-06171C1C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913" y="992187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75C92-6A17-2EAE-1514-8F9974199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AEC7-D7A1-1DA1-466D-87022BC4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70294-1D9A-A0F1-43E7-0B76C05D5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" y="6109513"/>
            <a:ext cx="2619703" cy="7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0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3AC72DE-4574-62C4-94CB-A3FFB9A90AD7}"/>
              </a:ext>
            </a:extLst>
          </p:cNvPr>
          <p:cNvSpPr/>
          <p:nvPr userDrawn="1"/>
        </p:nvSpPr>
        <p:spPr>
          <a:xfrm rot="5400000">
            <a:off x="-932793" y="928029"/>
            <a:ext cx="6858003" cy="499241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F3907BF-D259-6C63-899B-652BC49E7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78" y="6076248"/>
            <a:ext cx="2271860" cy="649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84922-8CA6-614A-2575-452CB214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FF567-8811-CC94-2E9E-E236B4492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98742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C3C8-80A4-0CEB-0D84-32F0046F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2D3F-F529-DB81-C30D-A90D098B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3AC72DE-4574-62C4-94CB-A3FFB9A90AD7}"/>
              </a:ext>
            </a:extLst>
          </p:cNvPr>
          <p:cNvSpPr/>
          <p:nvPr userDrawn="1"/>
        </p:nvSpPr>
        <p:spPr>
          <a:xfrm rot="5400000">
            <a:off x="-932793" y="928029"/>
            <a:ext cx="6858003" cy="4992416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F3907BF-D259-6C63-899B-652BC49E7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78" y="6076248"/>
            <a:ext cx="2271860" cy="649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84922-8CA6-614A-2575-452CB214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FF567-8811-CC94-2E9E-E236B4492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98742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C3C8-80A4-0CEB-0D84-32F0046F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2D3F-F529-DB81-C30D-A90D098B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8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3AC72DE-4574-62C4-94CB-A3FFB9A90AD7}"/>
              </a:ext>
            </a:extLst>
          </p:cNvPr>
          <p:cNvSpPr/>
          <p:nvPr userDrawn="1"/>
        </p:nvSpPr>
        <p:spPr>
          <a:xfrm rot="5400000" flipV="1">
            <a:off x="5053012" y="-285750"/>
            <a:ext cx="6858003" cy="741997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84922-8CA6-614A-2575-452CB214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FF567-8811-CC94-2E9E-E236B4492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C3C8-80A4-0CEB-0D84-32F0046F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2D3F-F529-DB81-C30D-A90D098B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6A0487-B33E-47AA-7945-EE253DE94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" y="6109513"/>
            <a:ext cx="2619703" cy="7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5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3AC72DE-4574-62C4-94CB-A3FFB9A90AD7}"/>
              </a:ext>
            </a:extLst>
          </p:cNvPr>
          <p:cNvSpPr/>
          <p:nvPr userDrawn="1"/>
        </p:nvSpPr>
        <p:spPr>
          <a:xfrm rot="5400000" flipV="1">
            <a:off x="5053012" y="-285750"/>
            <a:ext cx="6858003" cy="7419976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84922-8CA6-614A-2575-452CB214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FF567-8811-CC94-2E9E-E236B4492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C3C8-80A4-0CEB-0D84-32F0046FA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2D3F-F529-DB81-C30D-A90D098B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6A0487-B33E-47AA-7945-EE253DE94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7" y="6109513"/>
            <a:ext cx="2619703" cy="7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12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 descr="Young multiracial friends">
            <a:extLst>
              <a:ext uri="{FF2B5EF4-FFF2-40B4-BE49-F238E27FC236}">
                <a16:creationId xmlns:a16="http://schemas.microsoft.com/office/drawing/2014/main" id="{01E525FD-5DD4-3E08-62B1-3C05949BF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b="19316"/>
          <a:stretch>
            <a:fillRect/>
          </a:stretch>
        </p:blipFill>
        <p:spPr>
          <a:xfrm rot="10800000">
            <a:off x="0" y="1925638"/>
            <a:ext cx="12192000" cy="49879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282A8-6229-2711-4CC0-8A3A5611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78BAFC8-E0F4-84FD-681B-97A567A81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70" y="6072372"/>
            <a:ext cx="2271860" cy="649103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4995752B-AA1C-FA10-22A8-D74355A0F822}"/>
              </a:ext>
            </a:extLst>
          </p:cNvPr>
          <p:cNvSpPr/>
          <p:nvPr userDrawn="1"/>
        </p:nvSpPr>
        <p:spPr>
          <a:xfrm rot="10800000">
            <a:off x="0" y="-2"/>
            <a:ext cx="12192000" cy="2438401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428493-D53B-50AF-47FD-E397C286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345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man and children using colored pencils">
            <a:extLst>
              <a:ext uri="{FF2B5EF4-FFF2-40B4-BE49-F238E27FC236}">
                <a16:creationId xmlns:a16="http://schemas.microsoft.com/office/drawing/2014/main" id="{DCE9C63E-8CB1-D72F-5510-A39ADF749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r="5767" b="17316"/>
          <a:stretch/>
        </p:blipFill>
        <p:spPr>
          <a:xfrm>
            <a:off x="0" y="2055815"/>
            <a:ext cx="12192000" cy="48577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282A8-6229-2711-4CC0-8A3A5611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78BAFC8-E0F4-84FD-681B-97A567A81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70" y="6031798"/>
            <a:ext cx="2271860" cy="649103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4995752B-AA1C-FA10-22A8-D74355A0F822}"/>
              </a:ext>
            </a:extLst>
          </p:cNvPr>
          <p:cNvSpPr/>
          <p:nvPr userDrawn="1"/>
        </p:nvSpPr>
        <p:spPr>
          <a:xfrm rot="10800000">
            <a:off x="0" y="-2"/>
            <a:ext cx="12192000" cy="2438401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428493-D53B-50AF-47FD-E397C286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015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88D69-B0C7-2CCF-0C49-8F660FB5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4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5500" y="278235"/>
            <a:ext cx="10711545" cy="72022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History Timeline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25500" y="1786436"/>
            <a:ext cx="11065865" cy="4533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A66C708-772E-4E30-9D1D-7417A222A9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183" y="966464"/>
            <a:ext cx="10710862" cy="412510"/>
          </a:xfrm>
        </p:spPr>
        <p:txBody>
          <a:bodyPr>
            <a:normAutofit/>
          </a:bodyPr>
          <a:lstStyle>
            <a:lvl1pPr marL="0" indent="0">
              <a:buNone/>
              <a:defRPr sz="23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Timeline Subtitle</a:t>
            </a:r>
          </a:p>
        </p:txBody>
      </p:sp>
    </p:spTree>
    <p:extLst>
      <p:ext uri="{BB962C8B-B14F-4D97-AF65-F5344CB8AC3E}">
        <p14:creationId xmlns:p14="http://schemas.microsoft.com/office/powerpoint/2010/main" val="68245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E035ED4D-B6E7-5909-8E92-A9A5433C8FF5}"/>
              </a:ext>
            </a:extLst>
          </p:cNvPr>
          <p:cNvSpPr/>
          <p:nvPr userDrawn="1"/>
        </p:nvSpPr>
        <p:spPr>
          <a:xfrm>
            <a:off x="0" y="6311900"/>
            <a:ext cx="12192000" cy="56753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6995-BFF5-9643-50D3-73340F7B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E55C-B368-4FCA-DB8E-782ACFE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8862A-4DBE-4A9F-BA90-2BCA007EA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93E3E47-D088-FA3F-9832-CA66C6B52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" y="6271113"/>
            <a:ext cx="2271860" cy="64910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495DA4-180D-1186-5E06-1AFB48DA2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8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E035ED4D-B6E7-5909-8E92-A9A5433C8FF5}"/>
              </a:ext>
            </a:extLst>
          </p:cNvPr>
          <p:cNvSpPr/>
          <p:nvPr userDrawn="1"/>
        </p:nvSpPr>
        <p:spPr>
          <a:xfrm>
            <a:off x="0" y="6311900"/>
            <a:ext cx="12192000" cy="56753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6995-BFF5-9643-50D3-73340F7B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8878-21CB-7388-C8F6-5B0E7DB0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E55C-B368-4FCA-DB8E-782ACFE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8862A-4DBE-4A9F-BA90-2BCA007EA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93E3E47-D088-FA3F-9832-CA66C6B52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" y="6271113"/>
            <a:ext cx="2271860" cy="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E035ED4D-B6E7-5909-8E92-A9A5433C8FF5}"/>
              </a:ext>
            </a:extLst>
          </p:cNvPr>
          <p:cNvSpPr/>
          <p:nvPr userDrawn="1"/>
        </p:nvSpPr>
        <p:spPr>
          <a:xfrm>
            <a:off x="0" y="6311900"/>
            <a:ext cx="12192000" cy="567530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6995-BFF5-9643-50D3-73340F7B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8878-21CB-7388-C8F6-5B0E7DB0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E55C-B368-4FCA-DB8E-782ACFE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8862A-4DBE-4A9F-BA90-2BCA007EA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93E3E47-D088-FA3F-9832-CA66C6B52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" y="6271113"/>
            <a:ext cx="2271860" cy="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E035ED4D-B6E7-5909-8E92-A9A5433C8FF5}"/>
              </a:ext>
            </a:extLst>
          </p:cNvPr>
          <p:cNvSpPr/>
          <p:nvPr userDrawn="1"/>
        </p:nvSpPr>
        <p:spPr>
          <a:xfrm>
            <a:off x="0" y="6311900"/>
            <a:ext cx="12192000" cy="567530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6995-BFF5-9643-50D3-73340F7B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8878-21CB-7388-C8F6-5B0E7DB0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E55C-B368-4FCA-DB8E-782ACFE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8862A-4DBE-4A9F-BA90-2BCA007EA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293E3E47-D088-FA3F-9832-CA66C6B52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6" y="6271113"/>
            <a:ext cx="2271860" cy="6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9F442F1-EBA7-B85C-F9A2-925CEACCA4AB}"/>
              </a:ext>
            </a:extLst>
          </p:cNvPr>
          <p:cNvSpPr/>
          <p:nvPr userDrawn="1"/>
        </p:nvSpPr>
        <p:spPr>
          <a:xfrm rot="5400000">
            <a:off x="-2304396" y="2304394"/>
            <a:ext cx="6858003" cy="224921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6995-BFF5-9643-50D3-73340F7B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972" y="365125"/>
            <a:ext cx="884182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8878-21CB-7388-C8F6-5B0E7DB0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972" y="1825625"/>
            <a:ext cx="884182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E55C-B368-4FCA-DB8E-782ACFE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8862A-4DBE-4A9F-BA90-2BCA007EA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B5F998-9002-2B5B-BF5C-32ECA23B9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83" y="6127507"/>
            <a:ext cx="2879834" cy="8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9F442F1-EBA7-B85C-F9A2-925CEACCA4AB}"/>
              </a:ext>
            </a:extLst>
          </p:cNvPr>
          <p:cNvSpPr/>
          <p:nvPr userDrawn="1"/>
        </p:nvSpPr>
        <p:spPr>
          <a:xfrm rot="5400000">
            <a:off x="-2304396" y="2304394"/>
            <a:ext cx="6858003" cy="2249216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6995-BFF5-9643-50D3-73340F7B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972" y="365125"/>
            <a:ext cx="884182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8878-21CB-7388-C8F6-5B0E7DB0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972" y="1825625"/>
            <a:ext cx="884182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E55C-B368-4FCA-DB8E-782ACFE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8862A-4DBE-4A9F-BA90-2BCA007EA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B5F998-9002-2B5B-BF5C-32ECA23B9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83" y="6127507"/>
            <a:ext cx="2879834" cy="8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89F442F1-EBA7-B85C-F9A2-925CEACCA4AB}"/>
              </a:ext>
            </a:extLst>
          </p:cNvPr>
          <p:cNvSpPr/>
          <p:nvPr userDrawn="1"/>
        </p:nvSpPr>
        <p:spPr>
          <a:xfrm rot="5400000">
            <a:off x="-2304396" y="2304394"/>
            <a:ext cx="6858003" cy="224921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36995-BFF5-9643-50D3-73340F7B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972" y="365125"/>
            <a:ext cx="884182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8878-21CB-7388-C8F6-5B0E7DB0F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1972" y="1825625"/>
            <a:ext cx="884182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E55C-B368-4FCA-DB8E-782ACFEF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C8862A-4DBE-4A9F-BA90-2BCA007EAB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B5F998-9002-2B5B-BF5C-32ECA23B9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83" y="6127507"/>
            <a:ext cx="2879834" cy="8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AF13C-E023-9EA0-3DAA-7E1BB5C1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8E85-A04F-ED7C-EA31-89103942F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41673-2918-5876-8347-C47C258BD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862A-4DBE-4A9F-BA90-2BCA007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5" r:id="rId8"/>
    <p:sldLayoutId id="2147483666" r:id="rId9"/>
    <p:sldLayoutId id="2147483667" r:id="rId10"/>
    <p:sldLayoutId id="2147483651" r:id="rId11"/>
    <p:sldLayoutId id="2147483664" r:id="rId12"/>
    <p:sldLayoutId id="2147483675" r:id="rId13"/>
    <p:sldLayoutId id="2147483674" r:id="rId14"/>
    <p:sldLayoutId id="2147483652" r:id="rId15"/>
    <p:sldLayoutId id="2147483670" r:id="rId16"/>
    <p:sldLayoutId id="2147483653" r:id="rId17"/>
    <p:sldLayoutId id="2147483656" r:id="rId18"/>
    <p:sldLayoutId id="2147483676" r:id="rId19"/>
    <p:sldLayoutId id="2147483668" r:id="rId20"/>
    <p:sldLayoutId id="2147483677" r:id="rId21"/>
    <p:sldLayoutId id="2147483657" r:id="rId22"/>
    <p:sldLayoutId id="2147483678" r:id="rId23"/>
    <p:sldLayoutId id="2147483669" r:id="rId24"/>
    <p:sldLayoutId id="2147483679" r:id="rId25"/>
    <p:sldLayoutId id="2147483654" r:id="rId26"/>
    <p:sldLayoutId id="2147483672" r:id="rId27"/>
    <p:sldLayoutId id="2147483655" r:id="rId28"/>
    <p:sldLayoutId id="214748368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9rzJegw99For4k4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30FA-ACA5-54F1-C665-5B6D0701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Superintendents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E76FE-9A17-6AC5-72D3-A51C8CE45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California County Superintendents General </a:t>
            </a:r>
            <a:r>
              <a:rPr lang="en-US"/>
              <a:t>Membership Meeting</a:t>
            </a:r>
            <a:br>
              <a:rPr lang="en-US"/>
            </a:br>
            <a:r>
              <a:rPr lang="en-US"/>
              <a:t> </a:t>
            </a:r>
            <a:r>
              <a:rPr lang="en-US" dirty="0"/>
              <a:t>September 20, 2022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8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1B6C-A13E-0E0E-05FB-34B21A5F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Plan | </a:t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Program Goal 3 – County Superintendents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6B18-9AA3-34BF-FC99-219465121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457200"/>
            <a:ext cx="6172200" cy="609188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100" dirty="0"/>
              <a:t>Create the California County Superintendents' Leadership Academy—a professional development program within the California County Superintendents that capitalizes on the expertise of seasoned superintendents, recently retired superintendents, and the California County </a:t>
            </a:r>
            <a:r>
              <a:rPr lang="en-US" sz="2100" dirty="0" err="1"/>
              <a:t>Superintendents’s</a:t>
            </a:r>
            <a:r>
              <a:rPr lang="en-US" sz="2100" dirty="0"/>
              <a:t> connections to external experts in the development of professional development programs targeted for county superintendents and their staff.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u="none" strike="noStrike" dirty="0">
                <a:effectLst/>
              </a:rPr>
              <a:t>Develop a worthwhile and well-conceived multi-day county superintendent orientation curriculum with subsequent refresher courses for newly elected/appointed county superintendents.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u="none" strike="noStrike" dirty="0">
                <a:effectLst/>
              </a:rPr>
              <a:t>Support a continuum of training opportunities that strengthens and expands the expertise of COEs.</a:t>
            </a:r>
            <a:endParaRPr lang="en-US" sz="2100" dirty="0"/>
          </a:p>
          <a:p>
            <a:pPr marL="514350" indent="-514350">
              <a:buFont typeface="+mj-lt"/>
              <a:buAutoNum type="arabicPeriod"/>
            </a:pPr>
            <a:r>
              <a:rPr lang="en-US" sz="2100" u="none" strike="noStrike" dirty="0">
                <a:effectLst/>
              </a:rPr>
              <a:t>Survey the county superintendents and their senior leaders on the needs that the California County Superintendents should and can meet for their professional development.</a:t>
            </a:r>
            <a:endParaRPr lang="en-US" sz="2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AB180-ECDD-2E12-0951-2384DB114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20778"/>
            <a:ext cx="3932237" cy="3348209"/>
          </a:xfrm>
        </p:spPr>
        <p:txBody>
          <a:bodyPr/>
          <a:lstStyle/>
          <a:p>
            <a:r>
              <a:rPr lang="en-US" i="1" dirty="0"/>
              <a:t>“</a:t>
            </a:r>
            <a:r>
              <a:rPr lang="en-US" sz="2400" i="1" u="none" strike="noStrike" dirty="0">
                <a:effectLst/>
              </a:rPr>
              <a:t>Support county superintendents by enhancing and expanding professional development training for county superintendents and their leadership teams (cabinets).”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1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3DA166-62EA-ECBB-3BBC-ECB13B594194}"/>
              </a:ext>
            </a:extLst>
          </p:cNvPr>
          <p:cNvSpPr/>
          <p:nvPr/>
        </p:nvSpPr>
        <p:spPr>
          <a:xfrm>
            <a:off x="568960" y="193040"/>
            <a:ext cx="631370" cy="1657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ABE7A-5F0A-25FA-83C7-E5506DBE1912}"/>
              </a:ext>
            </a:extLst>
          </p:cNvPr>
          <p:cNvSpPr/>
          <p:nvPr/>
        </p:nvSpPr>
        <p:spPr>
          <a:xfrm>
            <a:off x="465910" y="1503680"/>
            <a:ext cx="631370" cy="27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1D689-2AA2-3129-5563-734BF5D2F0DB}"/>
              </a:ext>
            </a:extLst>
          </p:cNvPr>
          <p:cNvSpPr/>
          <p:nvPr/>
        </p:nvSpPr>
        <p:spPr>
          <a:xfrm>
            <a:off x="0" y="0"/>
            <a:ext cx="12192000" cy="1417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1C144F-1D5E-456A-160C-E054B57552D5}"/>
              </a:ext>
            </a:extLst>
          </p:cNvPr>
          <p:cNvCxnSpPr>
            <a:cxnSpLocks/>
          </p:cNvCxnSpPr>
          <p:nvPr/>
        </p:nvCxnSpPr>
        <p:spPr>
          <a:xfrm>
            <a:off x="1219200" y="935984"/>
            <a:ext cx="278384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31910C-D542-CDDE-A2D4-99442779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39" y="278235"/>
            <a:ext cx="10434406" cy="72022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Topic Assignment - DRAFT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740663-8A25-394D-3C7D-80A402038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300704"/>
              </p:ext>
            </p:extLst>
          </p:nvPr>
        </p:nvGraphicFramePr>
        <p:xfrm>
          <a:off x="162560" y="1624214"/>
          <a:ext cx="11874820" cy="51358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022011">
                  <a:extLst>
                    <a:ext uri="{9D8B030D-6E8A-4147-A177-3AD203B41FA5}">
                      <a16:colId xmlns:a16="http://schemas.microsoft.com/office/drawing/2014/main" val="3852957379"/>
                    </a:ext>
                  </a:extLst>
                </a:gridCol>
                <a:gridCol w="666855">
                  <a:extLst>
                    <a:ext uri="{9D8B030D-6E8A-4147-A177-3AD203B41FA5}">
                      <a16:colId xmlns:a16="http://schemas.microsoft.com/office/drawing/2014/main" val="2354600374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749155013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758439427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4065287765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1669252301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175462403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2448896711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304399786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1240599008"/>
                    </a:ext>
                  </a:extLst>
                </a:gridCol>
                <a:gridCol w="465106">
                  <a:extLst>
                    <a:ext uri="{9D8B030D-6E8A-4147-A177-3AD203B41FA5}">
                      <a16:colId xmlns:a16="http://schemas.microsoft.com/office/drawing/2014/main" val="287532797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Topic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Nov/Dec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Jan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Feb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Mar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Apr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Jun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Aug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Sept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Oct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Myriad Pro Cond" panose="020B0506030403020204" pitchFamily="34" charset="0"/>
                        </a:rPr>
                        <a:t>Nov</a:t>
                      </a: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32888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County superintendents' roles, responsibilities, and statutory functions (i.e., county operated programs)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21858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CCSESA and how it supports county superintendents, Steering Committee roles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47530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New laws and conditions impacting the duties of the county superintendent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49468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County board relationships, roles, and responsibilities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967746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Organization of other county </a:t>
                      </a:r>
                      <a:r>
                        <a:rPr lang="en-US" sz="1200">
                          <a:latin typeface="Myriad Pro Cond" panose="020B0506030403020204" pitchFamily="34" charset="0"/>
                        </a:rPr>
                        <a:t>offices and county </a:t>
                      </a:r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funding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31208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Brown Act and Education Code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4892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Fiscal oversight functions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668022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Communications to internal and external audiences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128790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Support services (ex: mental health supports, wellness centers)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46514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LCAP approval process and student outcomes (developing LCAPs for county offices, and reviewing and approving district LCAPs)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515350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System of Support &amp; DA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01795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Relationship building (district superintendents/boards, county registrar, CDE, CCEE, Legislature, Ed Coalition, State Superintendent, regional, SELPA(s))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9454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Function as the employer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345578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Emergency response preparation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672986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Political context and the legislative cycle/process for education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56734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County Committee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975916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Myriad Pro Cond" panose="020B0506030403020204" pitchFamily="34" charset="0"/>
                        </a:rPr>
                        <a:t>Charter schools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yriad Pro Cond" panose="020B0506030403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yriad Pro Cond" panose="020B0506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1000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C622F-3009-C2F5-2F82-A27F8ECE6B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639" y="966464"/>
            <a:ext cx="10434405" cy="41251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Proposed Assignment by Session</a:t>
            </a:r>
          </a:p>
        </p:txBody>
      </p:sp>
    </p:spTree>
    <p:extLst>
      <p:ext uri="{BB962C8B-B14F-4D97-AF65-F5344CB8AC3E}">
        <p14:creationId xmlns:p14="http://schemas.microsoft.com/office/powerpoint/2010/main" val="87442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4EC657-B81D-5BA9-E826-F8E476DCABF8}"/>
              </a:ext>
            </a:extLst>
          </p:cNvPr>
          <p:cNvSpPr/>
          <p:nvPr/>
        </p:nvSpPr>
        <p:spPr>
          <a:xfrm>
            <a:off x="0" y="0"/>
            <a:ext cx="12192000" cy="1750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51886-AA43-422E-B193-F1F3DF7D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278235"/>
            <a:ext cx="10383606" cy="720227"/>
          </a:xfrm>
        </p:spPr>
        <p:txBody>
          <a:bodyPr>
            <a:normAutofit/>
          </a:bodyPr>
          <a:lstStyle/>
          <a:p>
            <a:r>
              <a:rPr lang="en-US" sz="3200" b="0" dirty="0">
                <a:solidFill>
                  <a:schemeClr val="bg1">
                    <a:lumMod val="95000"/>
                  </a:schemeClr>
                </a:solidFill>
              </a:rPr>
              <a:t>Superintendent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 Academy DRAFT Overview</a:t>
            </a:r>
            <a:endParaRPr lang="en-US" sz="3200" b="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Content Placeholder 3" descr="SmartArt timeline">
            <a:extLst>
              <a:ext uri="{FF2B5EF4-FFF2-40B4-BE49-F238E27FC236}">
                <a16:creationId xmlns:a16="http://schemas.microsoft.com/office/drawing/2014/main" id="{4424901C-24B0-4C46-B815-EB0C38D74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040"/>
              </p:ext>
            </p:extLst>
          </p:nvPr>
        </p:nvGraphicFramePr>
        <p:xfrm>
          <a:off x="562769" y="2192338"/>
          <a:ext cx="11066462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FD7E2D-55A3-433C-BAB3-4F8446A36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439" y="966464"/>
            <a:ext cx="10383605" cy="4125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Proposed Events by Month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D402B-46F1-4898-96ED-1C931E61FE24}"/>
              </a:ext>
            </a:extLst>
          </p:cNvPr>
          <p:cNvSpPr txBox="1"/>
          <p:nvPr/>
        </p:nvSpPr>
        <p:spPr>
          <a:xfrm>
            <a:off x="1176631" y="4472891"/>
            <a:ext cx="153292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Sept, Nov &amp; Dec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25854-7BFA-425F-80CF-5226496C8D2C}"/>
              </a:ext>
            </a:extLst>
          </p:cNvPr>
          <p:cNvSpPr txBox="1"/>
          <p:nvPr/>
        </p:nvSpPr>
        <p:spPr>
          <a:xfrm>
            <a:off x="2693856" y="4129658"/>
            <a:ext cx="75854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Jan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A277C-0113-41AA-BBC2-139B0DEC9F32}"/>
              </a:ext>
            </a:extLst>
          </p:cNvPr>
          <p:cNvSpPr txBox="1"/>
          <p:nvPr/>
        </p:nvSpPr>
        <p:spPr>
          <a:xfrm>
            <a:off x="3690143" y="4472891"/>
            <a:ext cx="118186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Feb &amp; Mar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033A4-097B-446D-AA0A-F644C08F3F29}"/>
              </a:ext>
            </a:extLst>
          </p:cNvPr>
          <p:cNvSpPr txBox="1"/>
          <p:nvPr/>
        </p:nvSpPr>
        <p:spPr>
          <a:xfrm>
            <a:off x="5148632" y="4129658"/>
            <a:ext cx="76174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Apr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936F1-47C3-44E6-A593-F0178DC6C93E}"/>
              </a:ext>
            </a:extLst>
          </p:cNvPr>
          <p:cNvSpPr txBox="1"/>
          <p:nvPr/>
        </p:nvSpPr>
        <p:spPr>
          <a:xfrm>
            <a:off x="6075034" y="4472891"/>
            <a:ext cx="145379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May, Jun &amp; Jul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86043-D561-4B14-95E2-4B7C1D5EB272}"/>
              </a:ext>
            </a:extLst>
          </p:cNvPr>
          <p:cNvSpPr txBox="1"/>
          <p:nvPr/>
        </p:nvSpPr>
        <p:spPr>
          <a:xfrm>
            <a:off x="8870258" y="4472891"/>
            <a:ext cx="742511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Oct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FD4A8-37C4-41B2-8272-3FEFE0E453F5}"/>
              </a:ext>
            </a:extLst>
          </p:cNvPr>
          <p:cNvSpPr txBox="1"/>
          <p:nvPr/>
        </p:nvSpPr>
        <p:spPr>
          <a:xfrm>
            <a:off x="7218765" y="4129658"/>
            <a:ext cx="123476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Aug &amp; Sept 2023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83B91E-E829-677B-DC7F-8D0BF0931A62}"/>
              </a:ext>
            </a:extLst>
          </p:cNvPr>
          <p:cNvCxnSpPr>
            <a:cxnSpLocks/>
          </p:cNvCxnSpPr>
          <p:nvPr/>
        </p:nvCxnSpPr>
        <p:spPr>
          <a:xfrm>
            <a:off x="1219200" y="935984"/>
            <a:ext cx="278384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4B5727-A674-A1E4-4114-4D3074342EA6}"/>
              </a:ext>
            </a:extLst>
          </p:cNvPr>
          <p:cNvSpPr txBox="1"/>
          <p:nvPr/>
        </p:nvSpPr>
        <p:spPr>
          <a:xfrm>
            <a:off x="9889219" y="4129658"/>
            <a:ext cx="117705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Nov &amp; Dec 2023</a:t>
            </a:r>
          </a:p>
        </p:txBody>
      </p:sp>
    </p:spTree>
    <p:extLst>
      <p:ext uri="{BB962C8B-B14F-4D97-AF65-F5344CB8AC3E}">
        <p14:creationId xmlns:p14="http://schemas.microsoft.com/office/powerpoint/2010/main" val="142835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5BFF19-9298-AF97-B448-B69B77CC9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Participation Opportunities | </a:t>
            </a:r>
            <a:r>
              <a:rPr lang="en-US" sz="4000" dirty="0">
                <a:solidFill>
                  <a:schemeClr val="accent3"/>
                </a:solidFill>
              </a:rPr>
              <a:t>Coaches and Mentors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DAEFF0-C7B4-791D-FC8A-7288DFA3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Coaches</a:t>
            </a:r>
            <a:r>
              <a:rPr lang="en-US" dirty="0"/>
              <a:t> develop leadership capacity by providing job-embedded instruction and support.</a:t>
            </a:r>
          </a:p>
          <a:p>
            <a:pPr lvl="1"/>
            <a:r>
              <a:rPr lang="en-US" dirty="0"/>
              <a:t>21 CSLA coaching refresher (two 90-minute virtual sessions)</a:t>
            </a:r>
          </a:p>
          <a:p>
            <a:pPr lvl="1"/>
            <a:r>
              <a:rPr lang="en-US" dirty="0"/>
              <a:t>Lead Superintendent Academy sessions as a subject matter expert</a:t>
            </a:r>
          </a:p>
          <a:p>
            <a:pPr lvl="1"/>
            <a:r>
              <a:rPr lang="en-US" dirty="0"/>
              <a:t>Commitment to teach one session during the 1</a:t>
            </a:r>
            <a:r>
              <a:rPr lang="en-US" baseline="30000" dirty="0"/>
              <a:t>st</a:t>
            </a:r>
            <a:r>
              <a:rPr lang="en-US" dirty="0"/>
              <a:t> year of the academy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Mentors</a:t>
            </a:r>
            <a:r>
              <a:rPr lang="en-US" dirty="0"/>
              <a:t> guide, support, and motivate new county superintendents as they learn more about their roles and responsibilities.</a:t>
            </a:r>
          </a:p>
          <a:p>
            <a:pPr lvl="1"/>
            <a:r>
              <a:rPr lang="en-US" dirty="0"/>
              <a:t>Matching is through self-selection</a:t>
            </a:r>
          </a:p>
          <a:p>
            <a:pPr lvl="1"/>
            <a:r>
              <a:rPr lang="en-US" dirty="0"/>
              <a:t>Provides ongoing, individualized support</a:t>
            </a:r>
          </a:p>
          <a:p>
            <a:pPr lvl="1"/>
            <a:r>
              <a:rPr lang="en-US" dirty="0"/>
              <a:t>Commitment to program for first two years of the new term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1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098582-0DF2-6221-2D36-6A26D24E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pic>
        <p:nvPicPr>
          <p:cNvPr id="3" name="Picture Placeholder 2" descr="Qr code&#10;&#10;Description automatically generated">
            <a:extLst>
              <a:ext uri="{FF2B5EF4-FFF2-40B4-BE49-F238E27FC236}">
                <a16:creationId xmlns:a16="http://schemas.microsoft.com/office/drawing/2014/main" id="{231BEA8B-CE6A-6772-F20C-30E6C86D71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0" t="-2865" r="-3816" b="21504"/>
          <a:stretch/>
        </p:blipFill>
        <p:spPr>
          <a:xfrm>
            <a:off x="5647038" y="548893"/>
            <a:ext cx="5894173" cy="576021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619D2-F63A-83D7-96A3-FB6556D71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Sign-up to be a Coach or Mentor today!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21 CSLA coaching refresher sessions are open to 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https://forms.gle/R9rzJegw99For4k49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1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856"/>
      </a:accent1>
      <a:accent2>
        <a:srgbClr val="258DFF"/>
      </a:accent2>
      <a:accent3>
        <a:srgbClr val="00BC70"/>
      </a:accent3>
      <a:accent4>
        <a:srgbClr val="005834"/>
      </a:accent4>
      <a:accent5>
        <a:srgbClr val="FFC600"/>
      </a:accent5>
      <a:accent6>
        <a:srgbClr val="FF6B00"/>
      </a:accent6>
      <a:hlink>
        <a:srgbClr val="2B8DFF"/>
      </a:hlink>
      <a:folHlink>
        <a:srgbClr val="2B8DFF"/>
      </a:folHlink>
    </a:clrScheme>
    <a:fontScheme name="Custom 3">
      <a:majorFont>
        <a:latin typeface="Corbel Light"/>
        <a:ea typeface=""/>
        <a:cs typeface=""/>
      </a:majorFont>
      <a:minorFont>
        <a:latin typeface="Corbe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ccdd2c-0fa4-45e2-a986-571ffa658233" xsi:nil="true"/>
    <lcf76f155ced4ddcb4097134ff3c332f xmlns="f30d6940-85d6-4319-8658-7b5d199f76f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20D4CDE0E3CF4CAC53E9BAA4534025" ma:contentTypeVersion="15" ma:contentTypeDescription="Create a new document." ma:contentTypeScope="" ma:versionID="f247523d80eb6126f37d4a532e94ebed">
  <xsd:schema xmlns:xsd="http://www.w3.org/2001/XMLSchema" xmlns:xs="http://www.w3.org/2001/XMLSchema" xmlns:p="http://schemas.microsoft.com/office/2006/metadata/properties" xmlns:ns2="a5ccdd2c-0fa4-45e2-a986-571ffa658233" xmlns:ns3="f30d6940-85d6-4319-8658-7b5d199f76fb" targetNamespace="http://schemas.microsoft.com/office/2006/metadata/properties" ma:root="true" ma:fieldsID="c05e135af870557584cd6c778da906a1" ns2:_="" ns3:_="">
    <xsd:import namespace="a5ccdd2c-0fa4-45e2-a986-571ffa658233"/>
    <xsd:import namespace="f30d6940-85d6-4319-8658-7b5d199f76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cdd2c-0fa4-45e2-a986-571ffa6582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f1ad0e5-a962-4470-a93c-caa4ccca962e}" ma:internalName="TaxCatchAll" ma:showField="CatchAllData" ma:web="a5ccdd2c-0fa4-45e2-a986-571ffa658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d6940-85d6-4319-8658-7b5d199f7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9145642-1981-42de-a165-a0d01a6670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84F107-B224-477C-8A54-D4420FF353D9}">
  <ds:schemaRefs>
    <ds:schemaRef ds:uri="http://schemas.microsoft.com/office/2006/metadata/properties"/>
    <ds:schemaRef ds:uri="http://schemas.microsoft.com/office/infopath/2007/PartnerControls"/>
    <ds:schemaRef ds:uri="a5ccdd2c-0fa4-45e2-a986-571ffa658233"/>
    <ds:schemaRef ds:uri="f30d6940-85d6-4319-8658-7b5d199f76fb"/>
  </ds:schemaRefs>
</ds:datastoreItem>
</file>

<file path=customXml/itemProps2.xml><?xml version="1.0" encoding="utf-8"?>
<ds:datastoreItem xmlns:ds="http://schemas.openxmlformats.org/officeDocument/2006/customXml" ds:itemID="{8110F378-A970-4021-97D2-EE6803B9C4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E4827B-3E29-4DBE-B636-D8FA55D8A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cdd2c-0fa4-45e2-a986-571ffa658233"/>
    <ds:schemaRef ds:uri="f30d6940-85d6-4319-8658-7b5d199f7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777</Words>
  <Application>Microsoft Office PowerPoint</Application>
  <PresentationFormat>Widescreen</PresentationFormat>
  <Paragraphs>131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 Light</vt:lpstr>
      <vt:lpstr>Myriad Pro Cond</vt:lpstr>
      <vt:lpstr>Office Theme</vt:lpstr>
      <vt:lpstr>Superintendents Academy</vt:lpstr>
      <vt:lpstr>Strategic Plan |  Program Goal 3 – County Superintendents</vt:lpstr>
      <vt:lpstr>Topic Assignment - DRAFT</vt:lpstr>
      <vt:lpstr>Superintendents Academy DRAFT Overview</vt:lpstr>
      <vt:lpstr>Participation Opportunities | Coaches and Mentors</vt:lpstr>
      <vt:lpstr>Call 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Malia Gonsalves</dc:creator>
  <cp:lastModifiedBy>Malia Gonsalves</cp:lastModifiedBy>
  <cp:revision>1</cp:revision>
  <dcterms:created xsi:type="dcterms:W3CDTF">2022-09-08T19:10:57Z</dcterms:created>
  <dcterms:modified xsi:type="dcterms:W3CDTF">2022-09-15T23:23:57Z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0x010100D320D4CDE0E3CF4CAC53E9BAA4534025</vt:lpwstr>
  </property>
  <property fmtid="{D5CDD505-2E9C-101B-9397-08002B2CF9AE}" pid="3" name="MediaServiceImageTags">
    <vt:lpwstr/>
  </property>
</Properties>
</file>