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56" r:id="rId1"/>
    <p:sldMasterId id="2147483773" r:id="rId2"/>
  </p:sldMasterIdLst>
  <p:notesMasterIdLst>
    <p:notesMasterId r:id="rId17"/>
  </p:notesMasterIdLst>
  <p:handoutMasterIdLst>
    <p:handoutMasterId r:id="rId18"/>
  </p:handoutMasterIdLst>
  <p:sldIdLst>
    <p:sldId id="256" r:id="rId3"/>
    <p:sldId id="289" r:id="rId4"/>
    <p:sldId id="265" r:id="rId5"/>
    <p:sldId id="266" r:id="rId6"/>
    <p:sldId id="267" r:id="rId7"/>
    <p:sldId id="257" r:id="rId8"/>
    <p:sldId id="258" r:id="rId9"/>
    <p:sldId id="259" r:id="rId10"/>
    <p:sldId id="260" r:id="rId11"/>
    <p:sldId id="261" r:id="rId12"/>
    <p:sldId id="262" r:id="rId13"/>
    <p:sldId id="263" r:id="rId14"/>
    <p:sldId id="264" r:id="rId15"/>
    <p:sldId id="268" r:id="rId16"/>
  </p:sldIdLst>
  <p:sldSz cx="11887200" cy="7434263"/>
  <p:notesSz cx="7010400" cy="9296400"/>
  <p:embeddedFontLst>
    <p:embeddedFont>
      <p:font typeface="Avenir Black" panose="02000503020000020003" pitchFamily="2" charset="0"/>
      <p:bold r:id="rId19"/>
      <p:italic r:id="rId20"/>
      <p:boldItalic r:id="rId21"/>
    </p:embeddedFont>
    <p:embeddedFont>
      <p:font typeface="Avenir Heavy" panose="02000503020000020003" pitchFamily="2" charset="0"/>
      <p:bold r:id="rId22"/>
      <p:italic r:id="rId23"/>
      <p:boldItalic r:id="rId24"/>
    </p:embeddedFont>
    <p:embeddedFont>
      <p:font typeface="Avenir Medium" panose="02000503020000020003" pitchFamily="2" charset="0"/>
      <p:regular r:id="rId25"/>
      <p:italic r:id="rId26"/>
    </p:embeddedFont>
    <p:embeddedFont>
      <p:font typeface="Avenir Next Demi Bold" panose="020B0503020202020204" pitchFamily="34" charset="0"/>
      <p:regular r:id="rId27"/>
      <p:bold r:id="rId28"/>
      <p:italic r:id="rId29"/>
      <p:boldItalic r:id="rId30"/>
    </p:embeddedFont>
    <p:embeddedFont>
      <p:font typeface="Calibri" panose="020F0502020204030204" pitchFamily="34" charset="0"/>
      <p:regular r:id="rId31"/>
      <p:bold r:id="rId31"/>
      <p:italic r:id="rId31"/>
      <p:boldItalic r:id="rId31"/>
    </p:embeddedFont>
    <p:embeddedFont>
      <p:font typeface="Calibri Light" panose="020F0302020204030204" pitchFamily="34" charset="0"/>
      <p:regular r:id="rId32"/>
      <p:italic r:id="rId33"/>
    </p:embeddedFont>
    <p:embeddedFont>
      <p:font typeface="Cambria" panose="02040503050406030204" pitchFamily="18" charset="0"/>
      <p:regular r:id="rId31"/>
      <p:bold r:id="rId31"/>
      <p:italic r:id="rId31"/>
      <p:boldItalic r:id="rId31"/>
    </p:embeddedFont>
    <p:embeddedFont>
      <p:font typeface="Georgia" panose="02040502050405020303" pitchFamily="18" charset="0"/>
      <p:regular r:id="rId31"/>
      <p:bold r:id="rId31"/>
      <p:italic r:id="rId31"/>
      <p:boldItalic r:id="rId31"/>
    </p:embeddedFont>
  </p:embeddedFontLst>
  <p:defaultTextStyle>
    <a:defPPr>
      <a:defRPr lang="en-US"/>
    </a:defPPr>
    <a:lvl1pPr marL="0" algn="l" defTabSz="1103711" rtl="0" eaLnBrk="1" latinLnBrk="0" hangingPunct="1">
      <a:defRPr sz="2200" kern="1200">
        <a:solidFill>
          <a:schemeClr val="tx1"/>
        </a:solidFill>
        <a:latin typeface="+mn-lt"/>
        <a:ea typeface="+mn-ea"/>
        <a:cs typeface="+mn-cs"/>
      </a:defRPr>
    </a:lvl1pPr>
    <a:lvl2pPr marL="551855" algn="l" defTabSz="1103711" rtl="0" eaLnBrk="1" latinLnBrk="0" hangingPunct="1">
      <a:defRPr sz="2200" kern="1200">
        <a:solidFill>
          <a:schemeClr val="tx1"/>
        </a:solidFill>
        <a:latin typeface="+mn-lt"/>
        <a:ea typeface="+mn-ea"/>
        <a:cs typeface="+mn-cs"/>
      </a:defRPr>
    </a:lvl2pPr>
    <a:lvl3pPr marL="1103711" algn="l" defTabSz="1103711" rtl="0" eaLnBrk="1" latinLnBrk="0" hangingPunct="1">
      <a:defRPr sz="2200" kern="1200">
        <a:solidFill>
          <a:schemeClr val="tx1"/>
        </a:solidFill>
        <a:latin typeface="+mn-lt"/>
        <a:ea typeface="+mn-ea"/>
        <a:cs typeface="+mn-cs"/>
      </a:defRPr>
    </a:lvl3pPr>
    <a:lvl4pPr marL="1655568" algn="l" defTabSz="1103711" rtl="0" eaLnBrk="1" latinLnBrk="0" hangingPunct="1">
      <a:defRPr sz="2200" kern="1200">
        <a:solidFill>
          <a:schemeClr val="tx1"/>
        </a:solidFill>
        <a:latin typeface="+mn-lt"/>
        <a:ea typeface="+mn-ea"/>
        <a:cs typeface="+mn-cs"/>
      </a:defRPr>
    </a:lvl4pPr>
    <a:lvl5pPr marL="2207422" algn="l" defTabSz="1103711" rtl="0" eaLnBrk="1" latinLnBrk="0" hangingPunct="1">
      <a:defRPr sz="2200" kern="1200">
        <a:solidFill>
          <a:schemeClr val="tx1"/>
        </a:solidFill>
        <a:latin typeface="+mn-lt"/>
        <a:ea typeface="+mn-ea"/>
        <a:cs typeface="+mn-cs"/>
      </a:defRPr>
    </a:lvl5pPr>
    <a:lvl6pPr marL="2759276" algn="l" defTabSz="1103711" rtl="0" eaLnBrk="1" latinLnBrk="0" hangingPunct="1">
      <a:defRPr sz="2200" kern="1200">
        <a:solidFill>
          <a:schemeClr val="tx1"/>
        </a:solidFill>
        <a:latin typeface="+mn-lt"/>
        <a:ea typeface="+mn-ea"/>
        <a:cs typeface="+mn-cs"/>
      </a:defRPr>
    </a:lvl6pPr>
    <a:lvl7pPr marL="3311133" algn="l" defTabSz="1103711" rtl="0" eaLnBrk="1" latinLnBrk="0" hangingPunct="1">
      <a:defRPr sz="2200" kern="1200">
        <a:solidFill>
          <a:schemeClr val="tx1"/>
        </a:solidFill>
        <a:latin typeface="+mn-lt"/>
        <a:ea typeface="+mn-ea"/>
        <a:cs typeface="+mn-cs"/>
      </a:defRPr>
    </a:lvl7pPr>
    <a:lvl8pPr marL="3862987" algn="l" defTabSz="1103711" rtl="0" eaLnBrk="1" latinLnBrk="0" hangingPunct="1">
      <a:defRPr sz="2200" kern="1200">
        <a:solidFill>
          <a:schemeClr val="tx1"/>
        </a:solidFill>
        <a:latin typeface="+mn-lt"/>
        <a:ea typeface="+mn-ea"/>
        <a:cs typeface="+mn-cs"/>
      </a:defRPr>
    </a:lvl8pPr>
    <a:lvl9pPr marL="4414844" algn="l" defTabSz="1103711" rtl="0" eaLnBrk="1" latinLnBrk="0" hangingPunct="1">
      <a:defRPr sz="2200" kern="1200">
        <a:solidFill>
          <a:schemeClr val="tx1"/>
        </a:solidFill>
        <a:latin typeface="+mn-lt"/>
        <a:ea typeface="+mn-ea"/>
        <a:cs typeface="+mn-cs"/>
      </a:defRPr>
    </a:lvl9pPr>
  </p:defaultTextStyle>
  <p:extLst>
    <p:ext uri="{521415D9-36F7-43E2-AB2F-B90AF26B5E84}">
      <p14:sectionLst xmlns:p14="http://schemas.microsoft.com/office/powerpoint/2010/main">
        <p14:section name="Bold Blue examples" id="{60E415B1-307E-4D1A-9238-818F4DA87239}">
          <p14:sldIdLst>
            <p14:sldId id="256"/>
            <p14:sldId id="289"/>
            <p14:sldId id="265"/>
            <p14:sldId id="266"/>
            <p14:sldId id="267"/>
            <p14:sldId id="257"/>
            <p14:sldId id="258"/>
            <p14:sldId id="259"/>
            <p14:sldId id="260"/>
            <p14:sldId id="261"/>
            <p14:sldId id="262"/>
            <p14:sldId id="263"/>
            <p14:sldId id="264"/>
            <p14:sldId id="268"/>
          </p14:sldIdLst>
        </p14:section>
        <p14:section name="KCSOS White examples" id="{EA67ED34-5268-4040-B4A6-46C693353344}">
          <p14:sldIdLst/>
        </p14:section>
        <p14:section name="KCSOS Minimal examples" id="{1D3342EB-3082-4FA2-BA0D-B364872FC764}">
          <p14:sldIdLst/>
        </p14:section>
      </p14:sectionLst>
    </p:ext>
    <p:ext uri="{EFAFB233-063F-42B5-8137-9DF3F51BA10A}">
      <p15:sldGuideLst xmlns:p15="http://schemas.microsoft.com/office/powerpoint/2012/main">
        <p15:guide id="1" orient="horz" pos="2342">
          <p15:clr>
            <a:srgbClr val="A4A3A4"/>
          </p15:clr>
        </p15:guide>
        <p15:guide id="2" pos="374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793"/>
    <a:srgbClr val="5173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42061" autoAdjust="0"/>
  </p:normalViewPr>
  <p:slideViewPr>
    <p:cSldViewPr snapToGrid="0">
      <p:cViewPr varScale="1">
        <p:scale>
          <a:sx n="105" d="100"/>
          <a:sy n="105" d="100"/>
        </p:scale>
        <p:origin x="696" y="200"/>
      </p:cViewPr>
      <p:guideLst>
        <p:guide orient="horz" pos="2342"/>
        <p:guide pos="3744"/>
      </p:guideLst>
    </p:cSldViewPr>
  </p:slideViewPr>
  <p:outlineViewPr>
    <p:cViewPr>
      <p:scale>
        <a:sx n="33" d="100"/>
        <a:sy n="33" d="100"/>
      </p:scale>
      <p:origin x="0" y="0"/>
    </p:cViewPr>
  </p:outlineViewPr>
  <p:notesTextViewPr>
    <p:cViewPr>
      <p:scale>
        <a:sx n="3" d="2"/>
        <a:sy n="3" d="2"/>
      </p:scale>
      <p:origin x="0" y="0"/>
    </p:cViewPr>
  </p:notesTextViewPr>
  <p:sorterViewPr>
    <p:cViewPr>
      <p:scale>
        <a:sx n="126" d="100"/>
        <a:sy n="126" d="100"/>
      </p:scale>
      <p:origin x="0" y="-1791"/>
    </p:cViewPr>
  </p:sorterViewPr>
  <p:notesViewPr>
    <p:cSldViewPr snapToGrid="0">
      <p:cViewPr varScale="1">
        <p:scale>
          <a:sx n="82" d="100"/>
          <a:sy n="82" d="100"/>
        </p:scale>
        <p:origin x="3952" y="1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NUL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22E75A73-0B58-4490-BDF6-AE321DFDC23B}" type="datetimeFigureOut">
              <a:rPr lang="en-US" smtClean="0"/>
              <a:t>3/24/21</a:t>
            </a:fld>
            <a:endParaRPr lang="en-US" dirty="0"/>
          </a:p>
        </p:txBody>
      </p:sp>
      <p:sp>
        <p:nvSpPr>
          <p:cNvPr id="4" name="Footer Placeholder 3"/>
          <p:cNvSpPr>
            <a:spLocks noGrp="1"/>
          </p:cNvSpPr>
          <p:nvPr>
            <p:ph type="ftr" sz="quarter" idx="2"/>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3" rIns="93166" bIns="46583" rtlCol="0" anchor="b"/>
          <a:lstStyle>
            <a:lvl1pPr algn="r">
              <a:defRPr sz="1200"/>
            </a:lvl1pPr>
          </a:lstStyle>
          <a:p>
            <a:fld id="{E62EDCE7-3AB3-40E1-831F-3240B1E93C46}" type="slidenum">
              <a:rPr lang="en-US" smtClean="0"/>
              <a:t>‹#›</a:t>
            </a:fld>
            <a:endParaRPr lang="en-US" dirty="0"/>
          </a:p>
        </p:txBody>
      </p:sp>
    </p:spTree>
    <p:extLst>
      <p:ext uri="{BB962C8B-B14F-4D97-AF65-F5344CB8AC3E}">
        <p14:creationId xmlns:p14="http://schemas.microsoft.com/office/powerpoint/2010/main" val="1915049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baseline="0"/>
            </a:lvl1pPr>
          </a:lstStyle>
          <a:p>
            <a:fld id="{234556F3-5669-478A-B594-8C2353134D02}" type="datetime1">
              <a:rPr lang="en-US" smtClean="0"/>
              <a:t>3/24/21</a:t>
            </a:fld>
            <a:endParaRPr lang="en-US" dirty="0"/>
          </a:p>
        </p:txBody>
      </p:sp>
      <p:sp>
        <p:nvSpPr>
          <p:cNvPr id="4" name="Slide Image Placeholder 3"/>
          <p:cNvSpPr>
            <a:spLocks noGrp="1" noRot="1" noChangeAspect="1"/>
          </p:cNvSpPr>
          <p:nvPr>
            <p:ph type="sldImg" idx="2"/>
          </p:nvPr>
        </p:nvSpPr>
        <p:spPr>
          <a:xfrm>
            <a:off x="719138" y="696913"/>
            <a:ext cx="5572125"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BD2E004F-FDE0-4618-8EBB-591E73F62F66}" type="slidenum">
              <a:rPr lang="en-US" smtClean="0"/>
              <a:t>‹#›</a:t>
            </a:fld>
            <a:endParaRPr lang="en-US" dirty="0"/>
          </a:p>
        </p:txBody>
      </p:sp>
    </p:spTree>
    <p:extLst>
      <p:ext uri="{BB962C8B-B14F-4D97-AF65-F5344CB8AC3E}">
        <p14:creationId xmlns:p14="http://schemas.microsoft.com/office/powerpoint/2010/main" val="1966786057"/>
      </p:ext>
    </p:extLst>
  </p:cSld>
  <p:clrMap bg1="lt1" tx1="dk1" bg2="lt2" tx2="dk2" accent1="accent1" accent2="accent2" accent3="accent3" accent4="accent4" accent5="accent5" accent6="accent6" hlink="hlink" folHlink="folHlink"/>
  <p:notesStyle>
    <a:lvl1pPr marL="0" algn="l" defTabSz="1103711" rtl="0" eaLnBrk="1" latinLnBrk="0" hangingPunct="1">
      <a:defRPr sz="1400" kern="1200">
        <a:solidFill>
          <a:schemeClr val="tx1"/>
        </a:solidFill>
        <a:latin typeface="+mn-lt"/>
        <a:ea typeface="+mn-ea"/>
        <a:cs typeface="+mn-cs"/>
      </a:defRPr>
    </a:lvl1pPr>
    <a:lvl2pPr marL="551855" algn="l" defTabSz="1103711" rtl="0" eaLnBrk="1" latinLnBrk="0" hangingPunct="1">
      <a:defRPr sz="1400" kern="1200">
        <a:solidFill>
          <a:schemeClr val="tx1"/>
        </a:solidFill>
        <a:latin typeface="+mn-lt"/>
        <a:ea typeface="+mn-ea"/>
        <a:cs typeface="+mn-cs"/>
      </a:defRPr>
    </a:lvl2pPr>
    <a:lvl3pPr marL="1103711" algn="l" defTabSz="1103711" rtl="0" eaLnBrk="1" latinLnBrk="0" hangingPunct="1">
      <a:defRPr sz="1400" kern="1200">
        <a:solidFill>
          <a:schemeClr val="tx1"/>
        </a:solidFill>
        <a:latin typeface="+mn-lt"/>
        <a:ea typeface="+mn-ea"/>
        <a:cs typeface="+mn-cs"/>
      </a:defRPr>
    </a:lvl3pPr>
    <a:lvl4pPr marL="1655568" algn="l" defTabSz="1103711" rtl="0" eaLnBrk="1" latinLnBrk="0" hangingPunct="1">
      <a:defRPr sz="1400" kern="1200">
        <a:solidFill>
          <a:schemeClr val="tx1"/>
        </a:solidFill>
        <a:latin typeface="+mn-lt"/>
        <a:ea typeface="+mn-ea"/>
        <a:cs typeface="+mn-cs"/>
      </a:defRPr>
    </a:lvl4pPr>
    <a:lvl5pPr marL="2207422" algn="l" defTabSz="1103711" rtl="0" eaLnBrk="1" latinLnBrk="0" hangingPunct="1">
      <a:defRPr sz="1400" kern="1200">
        <a:solidFill>
          <a:schemeClr val="tx1"/>
        </a:solidFill>
        <a:latin typeface="+mn-lt"/>
        <a:ea typeface="+mn-ea"/>
        <a:cs typeface="+mn-cs"/>
      </a:defRPr>
    </a:lvl5pPr>
    <a:lvl6pPr marL="2759276" algn="l" defTabSz="1103711" rtl="0" eaLnBrk="1" latinLnBrk="0" hangingPunct="1">
      <a:defRPr sz="1400" kern="1200">
        <a:solidFill>
          <a:schemeClr val="tx1"/>
        </a:solidFill>
        <a:latin typeface="+mn-lt"/>
        <a:ea typeface="+mn-ea"/>
        <a:cs typeface="+mn-cs"/>
      </a:defRPr>
    </a:lvl6pPr>
    <a:lvl7pPr marL="3311133" algn="l" defTabSz="1103711" rtl="0" eaLnBrk="1" latinLnBrk="0" hangingPunct="1">
      <a:defRPr sz="1400" kern="1200">
        <a:solidFill>
          <a:schemeClr val="tx1"/>
        </a:solidFill>
        <a:latin typeface="+mn-lt"/>
        <a:ea typeface="+mn-ea"/>
        <a:cs typeface="+mn-cs"/>
      </a:defRPr>
    </a:lvl7pPr>
    <a:lvl8pPr marL="3862987" algn="l" defTabSz="1103711" rtl="0" eaLnBrk="1" latinLnBrk="0" hangingPunct="1">
      <a:defRPr sz="1400" kern="1200">
        <a:solidFill>
          <a:schemeClr val="tx1"/>
        </a:solidFill>
        <a:latin typeface="+mn-lt"/>
        <a:ea typeface="+mn-ea"/>
        <a:cs typeface="+mn-cs"/>
      </a:defRPr>
    </a:lvl8pPr>
    <a:lvl9pPr marL="4414844" algn="l" defTabSz="1103711"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spTree>
      <p:nvGrpSpPr>
        <p:cNvPr id="1" name="Shape 9"/>
        <p:cNvGrpSpPr/>
        <p:nvPr/>
      </p:nvGrpSpPr>
      <p:grpSpPr>
        <a:xfrm>
          <a:off x="0" y="0"/>
          <a:ext cx="0" cy="0"/>
          <a:chOff x="0" y="0"/>
          <a:chExt cx="0" cy="0"/>
        </a:xfrm>
      </p:grpSpPr>
      <p:pic>
        <p:nvPicPr>
          <p:cNvPr id="4" name="Picture 3">
            <a:extLst>
              <a:ext uri="{FF2B5EF4-FFF2-40B4-BE49-F238E27FC236}">
                <a16:creationId xmlns:a16="http://schemas.microsoft.com/office/drawing/2014/main" id="{D3855D2D-CDD8-5849-95D6-96D57A12B3D8}"/>
              </a:ext>
            </a:extLst>
          </p:cNvPr>
          <p:cNvPicPr>
            <a:picLocks noChangeAspect="1"/>
          </p:cNvPicPr>
          <p:nvPr userDrawn="1"/>
        </p:nvPicPr>
        <p:blipFill>
          <a:blip r:embed="rId2"/>
          <a:stretch>
            <a:fillRect/>
          </a:stretch>
        </p:blipFill>
        <p:spPr>
          <a:xfrm>
            <a:off x="0" y="0"/>
            <a:ext cx="11887200" cy="7298317"/>
          </a:xfrm>
          <a:prstGeom prst="rect">
            <a:avLst/>
          </a:prstGeom>
        </p:spPr>
      </p:pic>
      <p:grpSp>
        <p:nvGrpSpPr>
          <p:cNvPr id="5" name="Group 4">
            <a:extLst>
              <a:ext uri="{FF2B5EF4-FFF2-40B4-BE49-F238E27FC236}">
                <a16:creationId xmlns:a16="http://schemas.microsoft.com/office/drawing/2014/main" id="{A352AC14-2632-D240-A8EE-FF13A8339EDC}"/>
              </a:ext>
            </a:extLst>
          </p:cNvPr>
          <p:cNvGrpSpPr/>
          <p:nvPr userDrawn="1"/>
        </p:nvGrpSpPr>
        <p:grpSpPr>
          <a:xfrm>
            <a:off x="0" y="6465055"/>
            <a:ext cx="11887200" cy="969208"/>
            <a:chOff x="0" y="4472940"/>
            <a:chExt cx="9144000" cy="670560"/>
          </a:xfrm>
        </p:grpSpPr>
        <p:sp>
          <p:nvSpPr>
            <p:cNvPr id="2" name="Rectangle 1">
              <a:extLst>
                <a:ext uri="{FF2B5EF4-FFF2-40B4-BE49-F238E27FC236}">
                  <a16:creationId xmlns:a16="http://schemas.microsoft.com/office/drawing/2014/main" id="{0C83044B-F05C-574D-BDB0-066EBB8A31BD}"/>
                </a:ext>
              </a:extLst>
            </p:cNvPr>
            <p:cNvSpPr/>
            <p:nvPr userDrawn="1"/>
          </p:nvSpPr>
          <p:spPr>
            <a:xfrm>
              <a:off x="0" y="4472940"/>
              <a:ext cx="9144000" cy="670560"/>
            </a:xfrm>
            <a:prstGeom prst="rect">
              <a:avLst/>
            </a:prstGeom>
            <a:solidFill>
              <a:srgbClr val="005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60" dirty="0">
                <a:ln>
                  <a:noFill/>
                </a:ln>
              </a:endParaRPr>
            </a:p>
          </p:txBody>
        </p:sp>
        <p:pic>
          <p:nvPicPr>
            <p:cNvPr id="7" name="Picture 6">
              <a:extLst>
                <a:ext uri="{FF2B5EF4-FFF2-40B4-BE49-F238E27FC236}">
                  <a16:creationId xmlns:a16="http://schemas.microsoft.com/office/drawing/2014/main" id="{1DD7FBC1-8492-8C44-A4C6-F4021C97C6B7}"/>
                </a:ext>
              </a:extLst>
            </p:cNvPr>
            <p:cNvPicPr>
              <a:picLocks noChangeAspect="1"/>
            </p:cNvPicPr>
            <p:nvPr userDrawn="1"/>
          </p:nvPicPr>
          <p:blipFill>
            <a:blip r:embed="rId3"/>
            <a:stretch>
              <a:fillRect/>
            </a:stretch>
          </p:blipFill>
          <p:spPr>
            <a:xfrm>
              <a:off x="3548212" y="4625186"/>
              <a:ext cx="2067560" cy="386059"/>
            </a:xfrm>
            <a:prstGeom prst="rect">
              <a:avLst/>
            </a:prstGeom>
          </p:spPr>
        </p:pic>
      </p:grpSp>
    </p:spTree>
    <p:extLst>
      <p:ext uri="{BB962C8B-B14F-4D97-AF65-F5344CB8AC3E}">
        <p14:creationId xmlns:p14="http://schemas.microsoft.com/office/powerpoint/2010/main" val="132673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4309" y="423654"/>
            <a:ext cx="7674512" cy="726122"/>
          </a:xfrm>
        </p:spPr>
        <p:txBody>
          <a:bodyPr anchor="b"/>
          <a:lstStyle>
            <a:lvl1pPr algn="ctr">
              <a:lnSpc>
                <a:spcPct val="100000"/>
              </a:lnSpc>
              <a:defRPr sz="3400" b="0"/>
            </a:lvl1pPr>
          </a:lstStyle>
          <a:p>
            <a:r>
              <a:rPr lang="en-US" dirty="0"/>
              <a:t>Click to edit Master title style</a:t>
            </a:r>
          </a:p>
        </p:txBody>
      </p:sp>
      <p:sp>
        <p:nvSpPr>
          <p:cNvPr id="3" name="Picture Placeholder 2"/>
          <p:cNvSpPr>
            <a:spLocks noGrp="1"/>
          </p:cNvSpPr>
          <p:nvPr>
            <p:ph type="pic" idx="1"/>
          </p:nvPr>
        </p:nvSpPr>
        <p:spPr>
          <a:xfrm>
            <a:off x="1951247" y="1208392"/>
            <a:ext cx="7640636" cy="4572000"/>
          </a:xfrm>
          <a:ln w="28575">
            <a:solidFill>
              <a:schemeClr val="bg1">
                <a:lumMod val="75000"/>
              </a:schemeClr>
            </a:solidFill>
            <a:miter lim="800000"/>
          </a:ln>
          <a:effectLst/>
        </p:spPr>
        <p:txBody>
          <a:bodyPr anchor="t"/>
          <a:lstStyle>
            <a:lvl1pPr marL="0" indent="0" algn="ctr">
              <a:buNone/>
              <a:defRPr sz="3900"/>
            </a:lvl1pPr>
            <a:lvl2pPr marL="552023" indent="0">
              <a:buNone/>
              <a:defRPr sz="3400"/>
            </a:lvl2pPr>
            <a:lvl3pPr marL="1104047" indent="0">
              <a:buNone/>
              <a:defRPr sz="2900"/>
            </a:lvl3pPr>
            <a:lvl4pPr marL="1656070" indent="0">
              <a:buNone/>
              <a:defRPr sz="2400"/>
            </a:lvl4pPr>
            <a:lvl5pPr marL="2208093" indent="0">
              <a:buNone/>
              <a:defRPr sz="2400"/>
            </a:lvl5pPr>
            <a:lvl6pPr marL="2760116" indent="0">
              <a:buNone/>
              <a:defRPr sz="2400"/>
            </a:lvl6pPr>
            <a:lvl7pPr marL="3312140" indent="0">
              <a:buNone/>
              <a:defRPr sz="2400"/>
            </a:lvl7pPr>
            <a:lvl8pPr marL="3864163" indent="0">
              <a:buNone/>
              <a:defRPr sz="2400"/>
            </a:lvl8pPr>
            <a:lvl9pPr marL="4416186" indent="0">
              <a:buNone/>
              <a:defRPr sz="2400"/>
            </a:lvl9pPr>
          </a:lstStyle>
          <a:p>
            <a:r>
              <a:rPr lang="en-US" dirty="0"/>
              <a:t>Click icon to add picture</a:t>
            </a:r>
          </a:p>
        </p:txBody>
      </p:sp>
      <p:sp>
        <p:nvSpPr>
          <p:cNvPr id="4" name="Text Placeholder 3"/>
          <p:cNvSpPr>
            <a:spLocks noGrp="1"/>
          </p:cNvSpPr>
          <p:nvPr>
            <p:ph type="body" sz="half" idx="2" hasCustomPrompt="1"/>
          </p:nvPr>
        </p:nvSpPr>
        <p:spPr>
          <a:xfrm>
            <a:off x="2058880" y="5850729"/>
            <a:ext cx="7425371" cy="457200"/>
          </a:xfrm>
        </p:spPr>
        <p:txBody>
          <a:bodyPr>
            <a:normAutofit/>
          </a:bodyPr>
          <a:lstStyle>
            <a:lvl1pPr marL="0" indent="0" algn="ctr">
              <a:buNone/>
              <a:defRPr sz="1900" i="1"/>
            </a:lvl1pPr>
            <a:lvl2pPr marL="552023" indent="0">
              <a:buNone/>
              <a:defRPr sz="1400"/>
            </a:lvl2pPr>
            <a:lvl3pPr marL="1104047" indent="0">
              <a:buNone/>
              <a:defRPr sz="1200"/>
            </a:lvl3pPr>
            <a:lvl4pPr marL="1656070" indent="0">
              <a:buNone/>
              <a:defRPr sz="1100"/>
            </a:lvl4pPr>
            <a:lvl5pPr marL="2208093" indent="0">
              <a:buNone/>
              <a:defRPr sz="1100"/>
            </a:lvl5pPr>
            <a:lvl6pPr marL="2760116" indent="0">
              <a:buNone/>
              <a:defRPr sz="1100"/>
            </a:lvl6pPr>
            <a:lvl7pPr marL="3312140" indent="0">
              <a:buNone/>
              <a:defRPr sz="1100"/>
            </a:lvl7pPr>
            <a:lvl8pPr marL="3864163" indent="0">
              <a:buNone/>
              <a:defRPr sz="1100"/>
            </a:lvl8pPr>
            <a:lvl9pPr marL="4416186" indent="0">
              <a:buNone/>
              <a:defRPr sz="1100"/>
            </a:lvl9pPr>
          </a:lstStyle>
          <a:p>
            <a:pPr lvl="0"/>
            <a:r>
              <a:rPr lang="en-US" dirty="0"/>
              <a:t>Photo caption</a:t>
            </a:r>
          </a:p>
        </p:txBody>
      </p:sp>
      <p:cxnSp>
        <p:nvCxnSpPr>
          <p:cNvPr id="10" name="Straight Connector 9"/>
          <p:cNvCxnSpPr/>
          <p:nvPr userDrawn="1"/>
        </p:nvCxnSpPr>
        <p:spPr>
          <a:xfrm>
            <a:off x="7543800" y="646033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478246" y="6755650"/>
            <a:ext cx="1111568" cy="395806"/>
          </a:xfrm>
          <a:prstGeom prst="rect">
            <a:avLst/>
          </a:prstGeom>
        </p:spPr>
        <p:txBody>
          <a:bodyPr anchor="ctr"/>
          <a:lstStyle>
            <a:lvl1pPr algn="r">
              <a:defRPr sz="1100">
                <a:solidFill>
                  <a:schemeClr val="accent6">
                    <a:lumMod val="75000"/>
                  </a:schemeClr>
                </a:solidFill>
                <a:latin typeface="Calibri" panose="020F0502020204030204" pitchFamily="34" charset="0"/>
              </a:defRPr>
            </a:lvl1pPr>
          </a:lstStyle>
          <a:p>
            <a:endParaRPr lang="en-US" dirty="0"/>
          </a:p>
        </p:txBody>
      </p:sp>
      <p:sp>
        <p:nvSpPr>
          <p:cNvPr id="12" name="Slide Number Placeholder 5"/>
          <p:cNvSpPr>
            <a:spLocks noGrp="1"/>
          </p:cNvSpPr>
          <p:nvPr>
            <p:ph type="sldNum" sz="quarter" idx="4"/>
          </p:nvPr>
        </p:nvSpPr>
        <p:spPr>
          <a:xfrm>
            <a:off x="5670232" y="6755650"/>
            <a:ext cx="730568" cy="395806"/>
          </a:xfrm>
          <a:prstGeom prst="rect">
            <a:avLst/>
          </a:prstGeom>
        </p:spPr>
        <p:txBody>
          <a:bodyPr anchor="ctr"/>
          <a:lstStyle>
            <a:lvl1pPr algn="l">
              <a:defRPr sz="1100">
                <a:solidFill>
                  <a:schemeClr val="accent6">
                    <a:lumMod val="75000"/>
                  </a:schemeClr>
                </a:solidFill>
                <a:latin typeface="Calibri" panose="020F0502020204030204" pitchFamily="34" charset="0"/>
              </a:defRPr>
            </a:lvl1pPr>
          </a:lstStyle>
          <a:p>
            <a:fld id="{59DE6EB8-52AB-45EA-A660-3E1EBFA72987}" type="slidenum">
              <a:rPr lang="en-US" smtClean="0"/>
              <a:pPr/>
              <a:t>‹#›</a:t>
            </a:fld>
            <a:endParaRPr lang="en-US" dirty="0"/>
          </a:p>
        </p:txBody>
      </p:sp>
      <p:sp>
        <p:nvSpPr>
          <p:cNvPr id="13" name="Footer Placeholder 4"/>
          <p:cNvSpPr>
            <a:spLocks noGrp="1"/>
          </p:cNvSpPr>
          <p:nvPr>
            <p:ph type="ftr" sz="quarter" idx="3"/>
          </p:nvPr>
        </p:nvSpPr>
        <p:spPr>
          <a:xfrm>
            <a:off x="457200" y="6755116"/>
            <a:ext cx="3765550" cy="396875"/>
          </a:xfrm>
          <a:prstGeom prst="rect">
            <a:avLst/>
          </a:prstGeom>
        </p:spPr>
        <p:txBody>
          <a:bodyPr vert="horz" lIns="91440" tIns="45720" rIns="91440" bIns="45720" rtlCol="0" anchor="ctr"/>
          <a:lstStyle>
            <a:lvl1pPr algn="ctr">
              <a:defRPr lang="en-US" sz="1100" kern="1200" dirty="0" smtClean="0">
                <a:solidFill>
                  <a:schemeClr val="accent6">
                    <a:lumMod val="75000"/>
                  </a:schemeClr>
                </a:solidFill>
                <a:latin typeface="Calibri" panose="020F0502020204030204" pitchFamily="34" charset="0"/>
                <a:ea typeface="+mn-ea"/>
                <a:cs typeface="+mn-cs"/>
              </a:defRPr>
            </a:lvl1pPr>
          </a:lstStyle>
          <a:p>
            <a:pPr algn="l"/>
            <a:endParaRPr lang="en-US" dirty="0"/>
          </a:p>
        </p:txBody>
      </p:sp>
    </p:spTree>
    <p:extLst>
      <p:ext uri="{BB962C8B-B14F-4D97-AF65-F5344CB8AC3E}">
        <p14:creationId xmlns:p14="http://schemas.microsoft.com/office/powerpoint/2010/main" val="88564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05210" y="643226"/>
            <a:ext cx="11076780" cy="827764"/>
          </a:xfrm>
          <a:prstGeom prst="rect">
            <a:avLst/>
          </a:prstGeom>
        </p:spPr>
        <p:txBody>
          <a:bodyPr lIns="67975" tIns="67975" rIns="67975" bIns="6797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3" name="Shape 83"/>
          <p:cNvSpPr txBox="1">
            <a:spLocks noGrp="1"/>
          </p:cNvSpPr>
          <p:nvPr>
            <p:ph type="body" idx="1"/>
          </p:nvPr>
        </p:nvSpPr>
        <p:spPr>
          <a:xfrm>
            <a:off x="405210" y="1665753"/>
            <a:ext cx="11076780" cy="4937964"/>
          </a:xfrm>
          <a:prstGeom prst="rect">
            <a:avLst/>
          </a:prstGeom>
        </p:spPr>
        <p:txBody>
          <a:bodyPr lIns="67975" tIns="67975" rIns="67975" bIns="6797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4" name="Shape 84"/>
          <p:cNvSpPr txBox="1">
            <a:spLocks noGrp="1"/>
          </p:cNvSpPr>
          <p:nvPr>
            <p:ph type="sldNum" idx="12"/>
          </p:nvPr>
        </p:nvSpPr>
        <p:spPr>
          <a:xfrm>
            <a:off x="11014194" y="6740075"/>
            <a:ext cx="713310" cy="568898"/>
          </a:xfrm>
          <a:prstGeom prst="rect">
            <a:avLst/>
          </a:prstGeom>
        </p:spPr>
        <p:txBody>
          <a:bodyPr lIns="67975" tIns="33975" rIns="67975" bIns="33975" anchor="ctr" anchorCtr="0">
            <a:noAutofit/>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14911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reserve="1" userDrawn="1">
  <p:cSld name="Title">
    <p:spTree>
      <p:nvGrpSpPr>
        <p:cNvPr id="1" name="Shape 9"/>
        <p:cNvGrpSpPr/>
        <p:nvPr/>
      </p:nvGrpSpPr>
      <p:grpSpPr>
        <a:xfrm>
          <a:off x="0" y="0"/>
          <a:ext cx="0" cy="0"/>
          <a:chOff x="0" y="0"/>
          <a:chExt cx="0" cy="0"/>
        </a:xfrm>
      </p:grpSpPr>
      <p:grpSp>
        <p:nvGrpSpPr>
          <p:cNvPr id="5" name="Group 4">
            <a:extLst>
              <a:ext uri="{FF2B5EF4-FFF2-40B4-BE49-F238E27FC236}">
                <a16:creationId xmlns:a16="http://schemas.microsoft.com/office/drawing/2014/main" id="{A352AC14-2632-D240-A8EE-FF13A8339EDC}"/>
              </a:ext>
            </a:extLst>
          </p:cNvPr>
          <p:cNvGrpSpPr/>
          <p:nvPr userDrawn="1"/>
        </p:nvGrpSpPr>
        <p:grpSpPr>
          <a:xfrm>
            <a:off x="0" y="6465055"/>
            <a:ext cx="11887200" cy="969208"/>
            <a:chOff x="0" y="4472940"/>
            <a:chExt cx="9144000" cy="670560"/>
          </a:xfrm>
        </p:grpSpPr>
        <p:sp>
          <p:nvSpPr>
            <p:cNvPr id="2" name="Rectangle 1">
              <a:extLst>
                <a:ext uri="{FF2B5EF4-FFF2-40B4-BE49-F238E27FC236}">
                  <a16:creationId xmlns:a16="http://schemas.microsoft.com/office/drawing/2014/main" id="{0C83044B-F05C-574D-BDB0-066EBB8A31BD}"/>
                </a:ext>
              </a:extLst>
            </p:cNvPr>
            <p:cNvSpPr/>
            <p:nvPr userDrawn="1"/>
          </p:nvSpPr>
          <p:spPr>
            <a:xfrm>
              <a:off x="0" y="4472940"/>
              <a:ext cx="9144000" cy="670560"/>
            </a:xfrm>
            <a:prstGeom prst="rect">
              <a:avLst/>
            </a:prstGeom>
            <a:solidFill>
              <a:srgbClr val="005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60" dirty="0">
                <a:ln>
                  <a:noFill/>
                </a:ln>
              </a:endParaRPr>
            </a:p>
          </p:txBody>
        </p:sp>
        <p:pic>
          <p:nvPicPr>
            <p:cNvPr id="7" name="Picture 6">
              <a:extLst>
                <a:ext uri="{FF2B5EF4-FFF2-40B4-BE49-F238E27FC236}">
                  <a16:creationId xmlns:a16="http://schemas.microsoft.com/office/drawing/2014/main" id="{1DD7FBC1-8492-8C44-A4C6-F4021C97C6B7}"/>
                </a:ext>
              </a:extLst>
            </p:cNvPr>
            <p:cNvPicPr>
              <a:picLocks noChangeAspect="1"/>
            </p:cNvPicPr>
            <p:nvPr userDrawn="1"/>
          </p:nvPicPr>
          <p:blipFill>
            <a:blip r:embed="rId2"/>
            <a:stretch>
              <a:fillRect/>
            </a:stretch>
          </p:blipFill>
          <p:spPr>
            <a:xfrm>
              <a:off x="3548212" y="4625186"/>
              <a:ext cx="2067560" cy="386059"/>
            </a:xfrm>
            <a:prstGeom prst="rect">
              <a:avLst/>
            </a:prstGeom>
          </p:spPr>
        </p:pic>
      </p:grpSp>
    </p:spTree>
    <p:extLst>
      <p:ext uri="{BB962C8B-B14F-4D97-AF65-F5344CB8AC3E}">
        <p14:creationId xmlns:p14="http://schemas.microsoft.com/office/powerpoint/2010/main" val="1653642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A9534-4361-C04A-8398-703BC81EFC56}"/>
              </a:ext>
            </a:extLst>
          </p:cNvPr>
          <p:cNvSpPr>
            <a:spLocks noGrp="1"/>
          </p:cNvSpPr>
          <p:nvPr>
            <p:ph type="ctrTitle"/>
          </p:nvPr>
        </p:nvSpPr>
        <p:spPr>
          <a:xfrm>
            <a:off x="1485900" y="1216025"/>
            <a:ext cx="8915400" cy="2589213"/>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A28804-983A-0C49-BAD9-E45DC7F2E966}"/>
              </a:ext>
            </a:extLst>
          </p:cNvPr>
          <p:cNvSpPr>
            <a:spLocks noGrp="1"/>
          </p:cNvSpPr>
          <p:nvPr>
            <p:ph type="subTitle" idx="1"/>
          </p:nvPr>
        </p:nvSpPr>
        <p:spPr>
          <a:xfrm>
            <a:off x="1485900" y="3905250"/>
            <a:ext cx="8915400" cy="179387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D395E8-4B17-A344-AB86-83D34FA2D362}"/>
              </a:ext>
            </a:extLst>
          </p:cNvPr>
          <p:cNvSpPr>
            <a:spLocks noGrp="1"/>
          </p:cNvSpPr>
          <p:nvPr>
            <p:ph type="dt" sz="half" idx="10"/>
          </p:nvPr>
        </p:nvSpPr>
        <p:spPr>
          <a:xfrm>
            <a:off x="817563" y="6889750"/>
            <a:ext cx="2674937" cy="39687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E9417D85-6DC1-644F-BE53-86944D3BF531}"/>
              </a:ext>
            </a:extLst>
          </p:cNvPr>
          <p:cNvSpPr>
            <a:spLocks noGrp="1"/>
          </p:cNvSpPr>
          <p:nvPr>
            <p:ph type="ftr" sz="quarter" idx="11"/>
          </p:nvPr>
        </p:nvSpPr>
        <p:spPr>
          <a:xfrm>
            <a:off x="3937000" y="6889750"/>
            <a:ext cx="4013200" cy="39687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784CBE6-437D-314A-BB9C-99CD5B12E36C}"/>
              </a:ext>
            </a:extLst>
          </p:cNvPr>
          <p:cNvSpPr>
            <a:spLocks noGrp="1"/>
          </p:cNvSpPr>
          <p:nvPr>
            <p:ph type="sldNum" sz="quarter" idx="12"/>
          </p:nvPr>
        </p:nvSpPr>
        <p:spPr>
          <a:xfrm>
            <a:off x="8394700" y="6889750"/>
            <a:ext cx="2674938" cy="396875"/>
          </a:xfrm>
          <a:prstGeom prst="rect">
            <a:avLst/>
          </a:prstGeom>
        </p:spPr>
        <p:txBody>
          <a:bodyPr/>
          <a:lstStyle/>
          <a:p>
            <a:fld id="{3B43A724-B156-F340-A7F0-D4D51D72BF35}" type="slidenum">
              <a:rPr lang="en-US" smtClean="0"/>
              <a:t>‹#›</a:t>
            </a:fld>
            <a:endParaRPr lang="en-US" dirty="0"/>
          </a:p>
        </p:txBody>
      </p:sp>
    </p:spTree>
    <p:extLst>
      <p:ext uri="{BB962C8B-B14F-4D97-AF65-F5344CB8AC3E}">
        <p14:creationId xmlns:p14="http://schemas.microsoft.com/office/powerpoint/2010/main" val="2295727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3396-0366-484F-BF5C-A7A544C25919}"/>
              </a:ext>
            </a:extLst>
          </p:cNvPr>
          <p:cNvSpPr>
            <a:spLocks noGrp="1"/>
          </p:cNvSpPr>
          <p:nvPr>
            <p:ph type="title"/>
          </p:nvPr>
        </p:nvSpPr>
        <p:spPr>
          <a:xfrm>
            <a:off x="817563" y="395288"/>
            <a:ext cx="10252075" cy="143668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23A5C41-5957-B049-99C4-7E7E280E7944}"/>
              </a:ext>
            </a:extLst>
          </p:cNvPr>
          <p:cNvSpPr>
            <a:spLocks noGrp="1"/>
          </p:cNvSpPr>
          <p:nvPr>
            <p:ph idx="1"/>
          </p:nvPr>
        </p:nvSpPr>
        <p:spPr>
          <a:xfrm>
            <a:off x="817563" y="1979613"/>
            <a:ext cx="10252075" cy="47164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90580-CBD7-C449-9519-B8B802655281}"/>
              </a:ext>
            </a:extLst>
          </p:cNvPr>
          <p:cNvSpPr>
            <a:spLocks noGrp="1"/>
          </p:cNvSpPr>
          <p:nvPr>
            <p:ph type="dt" sz="half" idx="10"/>
          </p:nvPr>
        </p:nvSpPr>
        <p:spPr>
          <a:xfrm>
            <a:off x="817563" y="6889750"/>
            <a:ext cx="2674937" cy="39687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1DA17208-693E-B745-A3CD-C45065F7E33B}"/>
              </a:ext>
            </a:extLst>
          </p:cNvPr>
          <p:cNvSpPr>
            <a:spLocks noGrp="1"/>
          </p:cNvSpPr>
          <p:nvPr>
            <p:ph type="ftr" sz="quarter" idx="11"/>
          </p:nvPr>
        </p:nvSpPr>
        <p:spPr>
          <a:xfrm>
            <a:off x="3937000" y="6889750"/>
            <a:ext cx="4013200" cy="39687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4D3921E-5984-0745-AC35-61A36FCBAC2B}"/>
              </a:ext>
            </a:extLst>
          </p:cNvPr>
          <p:cNvSpPr>
            <a:spLocks noGrp="1"/>
          </p:cNvSpPr>
          <p:nvPr>
            <p:ph type="sldNum" sz="quarter" idx="12"/>
          </p:nvPr>
        </p:nvSpPr>
        <p:spPr>
          <a:xfrm>
            <a:off x="8394700" y="6889750"/>
            <a:ext cx="2674938" cy="396875"/>
          </a:xfrm>
          <a:prstGeom prst="rect">
            <a:avLst/>
          </a:prstGeom>
        </p:spPr>
        <p:txBody>
          <a:bodyPr/>
          <a:lstStyle/>
          <a:p>
            <a:fld id="{3B43A724-B156-F340-A7F0-D4D51D72BF35}" type="slidenum">
              <a:rPr lang="en-US" smtClean="0"/>
              <a:t>‹#›</a:t>
            </a:fld>
            <a:endParaRPr lang="en-US" dirty="0"/>
          </a:p>
        </p:txBody>
      </p:sp>
    </p:spTree>
    <p:extLst>
      <p:ext uri="{BB962C8B-B14F-4D97-AF65-F5344CB8AC3E}">
        <p14:creationId xmlns:p14="http://schemas.microsoft.com/office/powerpoint/2010/main" val="3697288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30230-C078-A14C-AB2B-FA8AC144F21F}"/>
              </a:ext>
            </a:extLst>
          </p:cNvPr>
          <p:cNvSpPr>
            <a:spLocks noGrp="1"/>
          </p:cNvSpPr>
          <p:nvPr>
            <p:ph type="title"/>
          </p:nvPr>
        </p:nvSpPr>
        <p:spPr>
          <a:xfrm>
            <a:off x="811213" y="1852613"/>
            <a:ext cx="10252075" cy="30924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0B8E3B-A446-AE46-B662-623488567438}"/>
              </a:ext>
            </a:extLst>
          </p:cNvPr>
          <p:cNvSpPr>
            <a:spLocks noGrp="1"/>
          </p:cNvSpPr>
          <p:nvPr>
            <p:ph type="body" idx="1"/>
          </p:nvPr>
        </p:nvSpPr>
        <p:spPr>
          <a:xfrm>
            <a:off x="811213" y="4975225"/>
            <a:ext cx="10252075" cy="162560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DFB0A4-E5E9-974F-93E5-A62C3F80A25C}"/>
              </a:ext>
            </a:extLst>
          </p:cNvPr>
          <p:cNvSpPr>
            <a:spLocks noGrp="1"/>
          </p:cNvSpPr>
          <p:nvPr>
            <p:ph type="dt" sz="half" idx="10"/>
          </p:nvPr>
        </p:nvSpPr>
        <p:spPr>
          <a:xfrm>
            <a:off x="817563" y="6889750"/>
            <a:ext cx="2674937" cy="39687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81F8DF37-2A13-904C-AB35-D55D41DC5F38}"/>
              </a:ext>
            </a:extLst>
          </p:cNvPr>
          <p:cNvSpPr>
            <a:spLocks noGrp="1"/>
          </p:cNvSpPr>
          <p:nvPr>
            <p:ph type="ftr" sz="quarter" idx="11"/>
          </p:nvPr>
        </p:nvSpPr>
        <p:spPr>
          <a:xfrm>
            <a:off x="3937000" y="6889750"/>
            <a:ext cx="4013200" cy="39687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FCCC0C4-55A7-1A40-A94B-31C79CB9AF75}"/>
              </a:ext>
            </a:extLst>
          </p:cNvPr>
          <p:cNvSpPr>
            <a:spLocks noGrp="1"/>
          </p:cNvSpPr>
          <p:nvPr>
            <p:ph type="sldNum" sz="quarter" idx="12"/>
          </p:nvPr>
        </p:nvSpPr>
        <p:spPr>
          <a:xfrm>
            <a:off x="8394700" y="6889750"/>
            <a:ext cx="2674938" cy="396875"/>
          </a:xfrm>
          <a:prstGeom prst="rect">
            <a:avLst/>
          </a:prstGeom>
        </p:spPr>
        <p:txBody>
          <a:bodyPr/>
          <a:lstStyle/>
          <a:p>
            <a:fld id="{3B43A724-B156-F340-A7F0-D4D51D72BF35}" type="slidenum">
              <a:rPr lang="en-US" smtClean="0"/>
              <a:t>‹#›</a:t>
            </a:fld>
            <a:endParaRPr lang="en-US" dirty="0"/>
          </a:p>
        </p:txBody>
      </p:sp>
    </p:spTree>
    <p:extLst>
      <p:ext uri="{BB962C8B-B14F-4D97-AF65-F5344CB8AC3E}">
        <p14:creationId xmlns:p14="http://schemas.microsoft.com/office/powerpoint/2010/main" val="1807061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9E83-3E70-9845-AF80-9C17554B1A4E}"/>
              </a:ext>
            </a:extLst>
          </p:cNvPr>
          <p:cNvSpPr>
            <a:spLocks noGrp="1"/>
          </p:cNvSpPr>
          <p:nvPr>
            <p:ph type="title"/>
          </p:nvPr>
        </p:nvSpPr>
        <p:spPr>
          <a:xfrm>
            <a:off x="817563" y="395288"/>
            <a:ext cx="10252075" cy="143668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B2D519C-57FD-8F4D-9E46-920CBDA9EB13}"/>
              </a:ext>
            </a:extLst>
          </p:cNvPr>
          <p:cNvSpPr>
            <a:spLocks noGrp="1"/>
          </p:cNvSpPr>
          <p:nvPr>
            <p:ph sz="half" idx="1"/>
          </p:nvPr>
        </p:nvSpPr>
        <p:spPr>
          <a:xfrm>
            <a:off x="817563" y="1979613"/>
            <a:ext cx="5049837" cy="47164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67966E-FB6E-F647-8B58-7FC31DB8FBAC}"/>
              </a:ext>
            </a:extLst>
          </p:cNvPr>
          <p:cNvSpPr>
            <a:spLocks noGrp="1"/>
          </p:cNvSpPr>
          <p:nvPr>
            <p:ph sz="half" idx="2"/>
          </p:nvPr>
        </p:nvSpPr>
        <p:spPr>
          <a:xfrm>
            <a:off x="6019800" y="1979613"/>
            <a:ext cx="5049838" cy="47164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2A815A-4D9F-F045-870E-A6D576E9C1B0}"/>
              </a:ext>
            </a:extLst>
          </p:cNvPr>
          <p:cNvSpPr>
            <a:spLocks noGrp="1"/>
          </p:cNvSpPr>
          <p:nvPr>
            <p:ph type="dt" sz="half" idx="10"/>
          </p:nvPr>
        </p:nvSpPr>
        <p:spPr>
          <a:xfrm>
            <a:off x="817563" y="6889750"/>
            <a:ext cx="2674937" cy="39687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56E40DF8-57DF-574E-8636-ADD01144508F}"/>
              </a:ext>
            </a:extLst>
          </p:cNvPr>
          <p:cNvSpPr>
            <a:spLocks noGrp="1"/>
          </p:cNvSpPr>
          <p:nvPr>
            <p:ph type="ftr" sz="quarter" idx="11"/>
          </p:nvPr>
        </p:nvSpPr>
        <p:spPr>
          <a:xfrm>
            <a:off x="3937000" y="6889750"/>
            <a:ext cx="4013200" cy="39687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B8DE76B-0A72-F448-BE56-8FED28CA2772}"/>
              </a:ext>
            </a:extLst>
          </p:cNvPr>
          <p:cNvSpPr>
            <a:spLocks noGrp="1"/>
          </p:cNvSpPr>
          <p:nvPr>
            <p:ph type="sldNum" sz="quarter" idx="12"/>
          </p:nvPr>
        </p:nvSpPr>
        <p:spPr>
          <a:xfrm>
            <a:off x="8394700" y="6889750"/>
            <a:ext cx="2674938" cy="396875"/>
          </a:xfrm>
          <a:prstGeom prst="rect">
            <a:avLst/>
          </a:prstGeom>
        </p:spPr>
        <p:txBody>
          <a:bodyPr/>
          <a:lstStyle/>
          <a:p>
            <a:fld id="{3B43A724-B156-F340-A7F0-D4D51D72BF35}" type="slidenum">
              <a:rPr lang="en-US" smtClean="0"/>
              <a:t>‹#›</a:t>
            </a:fld>
            <a:endParaRPr lang="en-US" dirty="0"/>
          </a:p>
        </p:txBody>
      </p:sp>
    </p:spTree>
    <p:extLst>
      <p:ext uri="{BB962C8B-B14F-4D97-AF65-F5344CB8AC3E}">
        <p14:creationId xmlns:p14="http://schemas.microsoft.com/office/powerpoint/2010/main" val="2105681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FC3D-80B4-D24C-9241-CD47571DD3D3}"/>
              </a:ext>
            </a:extLst>
          </p:cNvPr>
          <p:cNvSpPr>
            <a:spLocks noGrp="1"/>
          </p:cNvSpPr>
          <p:nvPr>
            <p:ph type="title"/>
          </p:nvPr>
        </p:nvSpPr>
        <p:spPr>
          <a:xfrm>
            <a:off x="819150" y="395288"/>
            <a:ext cx="10252075" cy="143668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09C1A35-B7FA-8E43-AF00-54BC21DC5560}"/>
              </a:ext>
            </a:extLst>
          </p:cNvPr>
          <p:cNvSpPr>
            <a:spLocks noGrp="1"/>
          </p:cNvSpPr>
          <p:nvPr>
            <p:ph type="body" idx="1"/>
          </p:nvPr>
        </p:nvSpPr>
        <p:spPr>
          <a:xfrm>
            <a:off x="819150" y="1822450"/>
            <a:ext cx="5029200" cy="893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2D96B9-7566-E24F-903F-6F38DC8A92C3}"/>
              </a:ext>
            </a:extLst>
          </p:cNvPr>
          <p:cNvSpPr>
            <a:spLocks noGrp="1"/>
          </p:cNvSpPr>
          <p:nvPr>
            <p:ph sz="half" idx="2"/>
          </p:nvPr>
        </p:nvSpPr>
        <p:spPr>
          <a:xfrm>
            <a:off x="819150" y="2716213"/>
            <a:ext cx="5029200" cy="39941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A4A84B-5B49-CA4B-A746-31BD41A6BDAF}"/>
              </a:ext>
            </a:extLst>
          </p:cNvPr>
          <p:cNvSpPr>
            <a:spLocks noGrp="1"/>
          </p:cNvSpPr>
          <p:nvPr>
            <p:ph type="body" sz="quarter" idx="3"/>
          </p:nvPr>
        </p:nvSpPr>
        <p:spPr>
          <a:xfrm>
            <a:off x="6018213" y="1822450"/>
            <a:ext cx="5053012" cy="893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5F9D24-AD24-824B-A934-7C931E1F4F12}"/>
              </a:ext>
            </a:extLst>
          </p:cNvPr>
          <p:cNvSpPr>
            <a:spLocks noGrp="1"/>
          </p:cNvSpPr>
          <p:nvPr>
            <p:ph sz="quarter" idx="4"/>
          </p:nvPr>
        </p:nvSpPr>
        <p:spPr>
          <a:xfrm>
            <a:off x="6018213" y="2716213"/>
            <a:ext cx="5053012" cy="39941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23B5D8-646C-BC43-BFD5-AE5381547E1A}"/>
              </a:ext>
            </a:extLst>
          </p:cNvPr>
          <p:cNvSpPr>
            <a:spLocks noGrp="1"/>
          </p:cNvSpPr>
          <p:nvPr>
            <p:ph type="dt" sz="half" idx="10"/>
          </p:nvPr>
        </p:nvSpPr>
        <p:spPr>
          <a:xfrm>
            <a:off x="817563" y="6889750"/>
            <a:ext cx="2674937" cy="39687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94AEE05D-F31D-E247-BAF8-24318AF7821C}"/>
              </a:ext>
            </a:extLst>
          </p:cNvPr>
          <p:cNvSpPr>
            <a:spLocks noGrp="1"/>
          </p:cNvSpPr>
          <p:nvPr>
            <p:ph type="ftr" sz="quarter" idx="11"/>
          </p:nvPr>
        </p:nvSpPr>
        <p:spPr>
          <a:xfrm>
            <a:off x="3937000" y="6889750"/>
            <a:ext cx="4013200" cy="39687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C907A477-D57A-3A48-B5B6-DE1F7AFB7342}"/>
              </a:ext>
            </a:extLst>
          </p:cNvPr>
          <p:cNvSpPr>
            <a:spLocks noGrp="1"/>
          </p:cNvSpPr>
          <p:nvPr>
            <p:ph type="sldNum" sz="quarter" idx="12"/>
          </p:nvPr>
        </p:nvSpPr>
        <p:spPr>
          <a:xfrm>
            <a:off x="8394700" y="6889750"/>
            <a:ext cx="2674938" cy="396875"/>
          </a:xfrm>
          <a:prstGeom prst="rect">
            <a:avLst/>
          </a:prstGeom>
        </p:spPr>
        <p:txBody>
          <a:bodyPr/>
          <a:lstStyle/>
          <a:p>
            <a:fld id="{3B43A724-B156-F340-A7F0-D4D51D72BF35}" type="slidenum">
              <a:rPr lang="en-US" smtClean="0"/>
              <a:t>‹#›</a:t>
            </a:fld>
            <a:endParaRPr lang="en-US" dirty="0"/>
          </a:p>
        </p:txBody>
      </p:sp>
    </p:spTree>
    <p:extLst>
      <p:ext uri="{BB962C8B-B14F-4D97-AF65-F5344CB8AC3E}">
        <p14:creationId xmlns:p14="http://schemas.microsoft.com/office/powerpoint/2010/main" val="1439245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76BB-AB38-6648-B476-C7A82B762B2D}"/>
              </a:ext>
            </a:extLst>
          </p:cNvPr>
          <p:cNvSpPr>
            <a:spLocks noGrp="1"/>
          </p:cNvSpPr>
          <p:nvPr>
            <p:ph type="title"/>
          </p:nvPr>
        </p:nvSpPr>
        <p:spPr>
          <a:xfrm>
            <a:off x="817563" y="395288"/>
            <a:ext cx="10252075" cy="143668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CCC47CF-CCFA-234C-B0CB-B678C6425910}"/>
              </a:ext>
            </a:extLst>
          </p:cNvPr>
          <p:cNvSpPr>
            <a:spLocks noGrp="1"/>
          </p:cNvSpPr>
          <p:nvPr>
            <p:ph type="dt" sz="half" idx="10"/>
          </p:nvPr>
        </p:nvSpPr>
        <p:spPr>
          <a:xfrm>
            <a:off x="817563" y="6889750"/>
            <a:ext cx="2674937" cy="39687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CA19CF19-F091-7D45-8878-AF12A74E1153}"/>
              </a:ext>
            </a:extLst>
          </p:cNvPr>
          <p:cNvSpPr>
            <a:spLocks noGrp="1"/>
          </p:cNvSpPr>
          <p:nvPr>
            <p:ph type="ftr" sz="quarter" idx="11"/>
          </p:nvPr>
        </p:nvSpPr>
        <p:spPr>
          <a:xfrm>
            <a:off x="3937000" y="6889750"/>
            <a:ext cx="4013200" cy="39687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00A9730-8E5B-2046-8E02-2DF880F300D5}"/>
              </a:ext>
            </a:extLst>
          </p:cNvPr>
          <p:cNvSpPr>
            <a:spLocks noGrp="1"/>
          </p:cNvSpPr>
          <p:nvPr>
            <p:ph type="sldNum" sz="quarter" idx="12"/>
          </p:nvPr>
        </p:nvSpPr>
        <p:spPr>
          <a:xfrm>
            <a:off x="8394700" y="6889750"/>
            <a:ext cx="2674938" cy="396875"/>
          </a:xfrm>
          <a:prstGeom prst="rect">
            <a:avLst/>
          </a:prstGeom>
        </p:spPr>
        <p:txBody>
          <a:bodyPr/>
          <a:lstStyle/>
          <a:p>
            <a:fld id="{3B43A724-B156-F340-A7F0-D4D51D72BF35}" type="slidenum">
              <a:rPr lang="en-US" smtClean="0"/>
              <a:t>‹#›</a:t>
            </a:fld>
            <a:endParaRPr lang="en-US" dirty="0"/>
          </a:p>
        </p:txBody>
      </p:sp>
    </p:spTree>
    <p:extLst>
      <p:ext uri="{BB962C8B-B14F-4D97-AF65-F5344CB8AC3E}">
        <p14:creationId xmlns:p14="http://schemas.microsoft.com/office/powerpoint/2010/main" val="2533412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8BF63D-3744-E945-BF30-B650C7495ACC}"/>
              </a:ext>
            </a:extLst>
          </p:cNvPr>
          <p:cNvSpPr>
            <a:spLocks noGrp="1"/>
          </p:cNvSpPr>
          <p:nvPr>
            <p:ph type="dt" sz="half" idx="10"/>
          </p:nvPr>
        </p:nvSpPr>
        <p:spPr>
          <a:xfrm>
            <a:off x="817563" y="6889750"/>
            <a:ext cx="2674937" cy="39687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514F324E-E65C-F44A-97E2-9377EC3C73A4}"/>
              </a:ext>
            </a:extLst>
          </p:cNvPr>
          <p:cNvSpPr>
            <a:spLocks noGrp="1"/>
          </p:cNvSpPr>
          <p:nvPr>
            <p:ph type="ftr" sz="quarter" idx="11"/>
          </p:nvPr>
        </p:nvSpPr>
        <p:spPr>
          <a:xfrm>
            <a:off x="3937000" y="6889750"/>
            <a:ext cx="4013200" cy="39687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320D4AF-FAAE-6B4D-AE28-159F1EE140E3}"/>
              </a:ext>
            </a:extLst>
          </p:cNvPr>
          <p:cNvSpPr>
            <a:spLocks noGrp="1"/>
          </p:cNvSpPr>
          <p:nvPr>
            <p:ph type="sldNum" sz="quarter" idx="12"/>
          </p:nvPr>
        </p:nvSpPr>
        <p:spPr>
          <a:xfrm>
            <a:off x="8394700" y="6889750"/>
            <a:ext cx="2674938" cy="396875"/>
          </a:xfrm>
          <a:prstGeom prst="rect">
            <a:avLst/>
          </a:prstGeom>
        </p:spPr>
        <p:txBody>
          <a:bodyPr/>
          <a:lstStyle/>
          <a:p>
            <a:fld id="{3B43A724-B156-F340-A7F0-D4D51D72BF35}" type="slidenum">
              <a:rPr lang="en-US" smtClean="0"/>
              <a:t>‹#›</a:t>
            </a:fld>
            <a:endParaRPr lang="en-US" dirty="0"/>
          </a:p>
        </p:txBody>
      </p:sp>
    </p:spTree>
    <p:extLst>
      <p:ext uri="{BB962C8B-B14F-4D97-AF65-F5344CB8AC3E}">
        <p14:creationId xmlns:p14="http://schemas.microsoft.com/office/powerpoint/2010/main" val="147361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4800" b="0" kern="1200" dirty="0" smtClean="0">
                <a:solidFill>
                  <a:schemeClr val="tx2">
                    <a:lumMod val="75000"/>
                  </a:schemeClr>
                </a:solidFill>
                <a:effectLst/>
                <a:latin typeface="Avenir Black"/>
                <a:ea typeface="+mj-ea"/>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94360" y="1734662"/>
            <a:ext cx="10698480" cy="4039869"/>
          </a:xfrm>
        </p:spPr>
        <p:txBody>
          <a:bodyPr/>
          <a:lstStyle>
            <a:lvl1pPr>
              <a:defRPr>
                <a:solidFill>
                  <a:schemeClr val="tx2">
                    <a:lumMod val="50000"/>
                  </a:schemeClr>
                </a:solidFill>
                <a:latin typeface="Avenir Heavy"/>
              </a:defRPr>
            </a:lvl1pPr>
            <a:lvl2pPr>
              <a:defRPr>
                <a:solidFill>
                  <a:schemeClr val="tx2">
                    <a:lumMod val="50000"/>
                  </a:schemeClr>
                </a:solidFill>
                <a:latin typeface="Avenir Heavy"/>
              </a:defRPr>
            </a:lvl2pPr>
            <a:lvl3pPr>
              <a:defRPr>
                <a:solidFill>
                  <a:schemeClr val="tx2">
                    <a:lumMod val="50000"/>
                  </a:schemeClr>
                </a:solidFill>
                <a:latin typeface="Avenir Heavy"/>
              </a:defRPr>
            </a:lvl3pPr>
            <a:lvl4pPr>
              <a:defRPr>
                <a:solidFill>
                  <a:schemeClr val="tx2">
                    <a:lumMod val="50000"/>
                  </a:schemeClr>
                </a:solidFill>
                <a:latin typeface="Avenir Heavy"/>
              </a:defRPr>
            </a:lvl4pPr>
            <a:lvl5pPr>
              <a:defRPr>
                <a:solidFill>
                  <a:schemeClr val="tx2">
                    <a:lumMod val="50000"/>
                  </a:schemeClr>
                </a:solidFill>
                <a:latin typeface="Avenir Heavy"/>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7543800" y="646033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478246" y="6755650"/>
            <a:ext cx="1111568" cy="395806"/>
          </a:xfrm>
          <a:prstGeom prst="rect">
            <a:avLst/>
          </a:prstGeom>
        </p:spPr>
        <p:txBody>
          <a:bodyPr anchor="ctr"/>
          <a:lstStyle>
            <a:lvl1pPr algn="r">
              <a:defRPr sz="1100">
                <a:solidFill>
                  <a:schemeClr val="accent6">
                    <a:lumMod val="75000"/>
                  </a:schemeClr>
                </a:solidFill>
                <a:latin typeface="Calibri" panose="020F0502020204030204" pitchFamily="34" charset="0"/>
              </a:defRPr>
            </a:lvl1pPr>
          </a:lstStyle>
          <a:p>
            <a:endParaRPr lang="en-US" dirty="0"/>
          </a:p>
        </p:txBody>
      </p:sp>
      <p:sp>
        <p:nvSpPr>
          <p:cNvPr id="8" name="Slide Number Placeholder 5"/>
          <p:cNvSpPr>
            <a:spLocks noGrp="1"/>
          </p:cNvSpPr>
          <p:nvPr>
            <p:ph type="sldNum" sz="quarter" idx="4"/>
          </p:nvPr>
        </p:nvSpPr>
        <p:spPr>
          <a:xfrm>
            <a:off x="5670232" y="6755650"/>
            <a:ext cx="730568" cy="395806"/>
          </a:xfrm>
          <a:prstGeom prst="rect">
            <a:avLst/>
          </a:prstGeom>
        </p:spPr>
        <p:txBody>
          <a:bodyPr anchor="ctr"/>
          <a:lstStyle>
            <a:lvl1pPr algn="l">
              <a:defRPr sz="1100">
                <a:solidFill>
                  <a:schemeClr val="accent6">
                    <a:lumMod val="75000"/>
                  </a:schemeClr>
                </a:solidFill>
                <a:latin typeface="Calibri" panose="020F0502020204030204" pitchFamily="34" charset="0"/>
              </a:defRPr>
            </a:lvl1pPr>
          </a:lstStyle>
          <a:p>
            <a:fld id="{59DE6EB8-52AB-45EA-A660-3E1EBFA72987}" type="slidenum">
              <a:rPr lang="en-US" smtClean="0"/>
              <a:pPr/>
              <a:t>‹#›</a:t>
            </a:fld>
            <a:endParaRPr lang="en-US" dirty="0"/>
          </a:p>
        </p:txBody>
      </p:sp>
      <p:sp>
        <p:nvSpPr>
          <p:cNvPr id="10" name="Footer Placeholder 4"/>
          <p:cNvSpPr>
            <a:spLocks noGrp="1"/>
          </p:cNvSpPr>
          <p:nvPr>
            <p:ph type="ftr" sz="quarter" idx="3"/>
          </p:nvPr>
        </p:nvSpPr>
        <p:spPr>
          <a:xfrm>
            <a:off x="457200" y="6755116"/>
            <a:ext cx="3765550" cy="396875"/>
          </a:xfrm>
          <a:prstGeom prst="rect">
            <a:avLst/>
          </a:prstGeom>
        </p:spPr>
        <p:txBody>
          <a:bodyPr vert="horz" lIns="91440" tIns="45720" rIns="91440" bIns="45720" rtlCol="0" anchor="ctr"/>
          <a:lstStyle>
            <a:lvl1pPr algn="ctr">
              <a:defRPr lang="en-US" sz="1100" kern="1200" dirty="0" smtClean="0">
                <a:solidFill>
                  <a:schemeClr val="accent6">
                    <a:lumMod val="75000"/>
                  </a:schemeClr>
                </a:solidFill>
                <a:latin typeface="Calibri" panose="020F0502020204030204" pitchFamily="34" charset="0"/>
                <a:ea typeface="+mn-ea"/>
                <a:cs typeface="+mn-cs"/>
              </a:defRPr>
            </a:lvl1pPr>
          </a:lstStyle>
          <a:p>
            <a:pPr algn="l"/>
            <a:endParaRPr lang="en-US" dirty="0"/>
          </a:p>
        </p:txBody>
      </p:sp>
    </p:spTree>
    <p:extLst>
      <p:ext uri="{BB962C8B-B14F-4D97-AF65-F5344CB8AC3E}">
        <p14:creationId xmlns:p14="http://schemas.microsoft.com/office/powerpoint/2010/main" val="1264344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73C8-5C95-5B4D-980A-89F89491A18D}"/>
              </a:ext>
            </a:extLst>
          </p:cNvPr>
          <p:cNvSpPr>
            <a:spLocks noGrp="1"/>
          </p:cNvSpPr>
          <p:nvPr>
            <p:ph type="title"/>
          </p:nvPr>
        </p:nvSpPr>
        <p:spPr>
          <a:xfrm>
            <a:off x="819150" y="495300"/>
            <a:ext cx="3833813" cy="1735138"/>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07248B-30D2-0D41-A544-A71462A8FA0D}"/>
              </a:ext>
            </a:extLst>
          </p:cNvPr>
          <p:cNvSpPr>
            <a:spLocks noGrp="1"/>
          </p:cNvSpPr>
          <p:nvPr>
            <p:ph idx="1"/>
          </p:nvPr>
        </p:nvSpPr>
        <p:spPr>
          <a:xfrm>
            <a:off x="5053013" y="1069975"/>
            <a:ext cx="6018212" cy="52832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F11EEC-7031-8E4C-8118-A3163FF8AE38}"/>
              </a:ext>
            </a:extLst>
          </p:cNvPr>
          <p:cNvSpPr>
            <a:spLocks noGrp="1"/>
          </p:cNvSpPr>
          <p:nvPr>
            <p:ph type="body" sz="half" idx="2"/>
          </p:nvPr>
        </p:nvSpPr>
        <p:spPr>
          <a:xfrm>
            <a:off x="819150" y="2230438"/>
            <a:ext cx="3833813" cy="413226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3365D4-7E60-D945-9FE5-1005DA13E1CC}"/>
              </a:ext>
            </a:extLst>
          </p:cNvPr>
          <p:cNvSpPr>
            <a:spLocks noGrp="1"/>
          </p:cNvSpPr>
          <p:nvPr>
            <p:ph type="dt" sz="half" idx="10"/>
          </p:nvPr>
        </p:nvSpPr>
        <p:spPr>
          <a:xfrm>
            <a:off x="817563" y="6889750"/>
            <a:ext cx="2674937" cy="39687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5807D253-5DAC-2443-8527-1847337B329C}"/>
              </a:ext>
            </a:extLst>
          </p:cNvPr>
          <p:cNvSpPr>
            <a:spLocks noGrp="1"/>
          </p:cNvSpPr>
          <p:nvPr>
            <p:ph type="ftr" sz="quarter" idx="11"/>
          </p:nvPr>
        </p:nvSpPr>
        <p:spPr>
          <a:xfrm>
            <a:off x="3937000" y="6889750"/>
            <a:ext cx="4013200" cy="39687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6EDB1C8-5CB7-8043-BB7A-FB484A53B97A}"/>
              </a:ext>
            </a:extLst>
          </p:cNvPr>
          <p:cNvSpPr>
            <a:spLocks noGrp="1"/>
          </p:cNvSpPr>
          <p:nvPr>
            <p:ph type="sldNum" sz="quarter" idx="12"/>
          </p:nvPr>
        </p:nvSpPr>
        <p:spPr>
          <a:xfrm>
            <a:off x="8394700" y="6889750"/>
            <a:ext cx="2674938" cy="396875"/>
          </a:xfrm>
          <a:prstGeom prst="rect">
            <a:avLst/>
          </a:prstGeom>
        </p:spPr>
        <p:txBody>
          <a:bodyPr/>
          <a:lstStyle/>
          <a:p>
            <a:fld id="{3B43A724-B156-F340-A7F0-D4D51D72BF35}" type="slidenum">
              <a:rPr lang="en-US" smtClean="0"/>
              <a:t>‹#›</a:t>
            </a:fld>
            <a:endParaRPr lang="en-US" dirty="0"/>
          </a:p>
        </p:txBody>
      </p:sp>
    </p:spTree>
    <p:extLst>
      <p:ext uri="{BB962C8B-B14F-4D97-AF65-F5344CB8AC3E}">
        <p14:creationId xmlns:p14="http://schemas.microsoft.com/office/powerpoint/2010/main" val="2499255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1F15-7895-9D4C-B919-65505E567A04}"/>
              </a:ext>
            </a:extLst>
          </p:cNvPr>
          <p:cNvSpPr>
            <a:spLocks noGrp="1"/>
          </p:cNvSpPr>
          <p:nvPr>
            <p:ph type="title"/>
          </p:nvPr>
        </p:nvSpPr>
        <p:spPr>
          <a:xfrm>
            <a:off x="819150" y="495300"/>
            <a:ext cx="3833813" cy="1735138"/>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5DC28C-8F35-D34C-91CD-B1CCDB9938A4}"/>
              </a:ext>
            </a:extLst>
          </p:cNvPr>
          <p:cNvSpPr>
            <a:spLocks noGrp="1"/>
          </p:cNvSpPr>
          <p:nvPr>
            <p:ph type="pic" idx="1"/>
          </p:nvPr>
        </p:nvSpPr>
        <p:spPr>
          <a:xfrm>
            <a:off x="5053013" y="1069975"/>
            <a:ext cx="6018212" cy="5283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BE1F91-B6A5-4341-92B6-A4C2AD41493C}"/>
              </a:ext>
            </a:extLst>
          </p:cNvPr>
          <p:cNvSpPr>
            <a:spLocks noGrp="1"/>
          </p:cNvSpPr>
          <p:nvPr>
            <p:ph type="body" sz="half" idx="2"/>
          </p:nvPr>
        </p:nvSpPr>
        <p:spPr>
          <a:xfrm>
            <a:off x="819150" y="2230438"/>
            <a:ext cx="3833813" cy="413226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A1CD6A-64EF-0849-A136-02ECFF929432}"/>
              </a:ext>
            </a:extLst>
          </p:cNvPr>
          <p:cNvSpPr>
            <a:spLocks noGrp="1"/>
          </p:cNvSpPr>
          <p:nvPr>
            <p:ph type="dt" sz="half" idx="10"/>
          </p:nvPr>
        </p:nvSpPr>
        <p:spPr>
          <a:xfrm>
            <a:off x="817563" y="6889750"/>
            <a:ext cx="2674937" cy="39687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3F5E59C3-0226-D24E-9B93-319302689ABB}"/>
              </a:ext>
            </a:extLst>
          </p:cNvPr>
          <p:cNvSpPr>
            <a:spLocks noGrp="1"/>
          </p:cNvSpPr>
          <p:nvPr>
            <p:ph type="ftr" sz="quarter" idx="11"/>
          </p:nvPr>
        </p:nvSpPr>
        <p:spPr>
          <a:xfrm>
            <a:off x="3937000" y="6889750"/>
            <a:ext cx="4013200" cy="39687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A7B4F31C-16A4-D143-9EAD-AD7E744708CB}"/>
              </a:ext>
            </a:extLst>
          </p:cNvPr>
          <p:cNvSpPr>
            <a:spLocks noGrp="1"/>
          </p:cNvSpPr>
          <p:nvPr>
            <p:ph type="sldNum" sz="quarter" idx="12"/>
          </p:nvPr>
        </p:nvSpPr>
        <p:spPr>
          <a:xfrm>
            <a:off x="8394700" y="6889750"/>
            <a:ext cx="2674938" cy="396875"/>
          </a:xfrm>
          <a:prstGeom prst="rect">
            <a:avLst/>
          </a:prstGeom>
        </p:spPr>
        <p:txBody>
          <a:bodyPr/>
          <a:lstStyle/>
          <a:p>
            <a:fld id="{3B43A724-B156-F340-A7F0-D4D51D72BF35}" type="slidenum">
              <a:rPr lang="en-US" smtClean="0"/>
              <a:t>‹#›</a:t>
            </a:fld>
            <a:endParaRPr lang="en-US" dirty="0"/>
          </a:p>
        </p:txBody>
      </p:sp>
    </p:spTree>
    <p:extLst>
      <p:ext uri="{BB962C8B-B14F-4D97-AF65-F5344CB8AC3E}">
        <p14:creationId xmlns:p14="http://schemas.microsoft.com/office/powerpoint/2010/main" val="984006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8804-32EC-BE42-A037-F3EE9FA6B7FE}"/>
              </a:ext>
            </a:extLst>
          </p:cNvPr>
          <p:cNvSpPr>
            <a:spLocks noGrp="1"/>
          </p:cNvSpPr>
          <p:nvPr>
            <p:ph type="title"/>
          </p:nvPr>
        </p:nvSpPr>
        <p:spPr>
          <a:xfrm>
            <a:off x="817563" y="395288"/>
            <a:ext cx="10252075" cy="143668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77545C-88EB-3041-8E5A-59778491469E}"/>
              </a:ext>
            </a:extLst>
          </p:cNvPr>
          <p:cNvSpPr>
            <a:spLocks noGrp="1"/>
          </p:cNvSpPr>
          <p:nvPr>
            <p:ph type="body" orient="vert" idx="1"/>
          </p:nvPr>
        </p:nvSpPr>
        <p:spPr>
          <a:xfrm>
            <a:off x="817563" y="1979613"/>
            <a:ext cx="10252075" cy="471646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954283-505C-004B-B89D-632EF2205BF6}"/>
              </a:ext>
            </a:extLst>
          </p:cNvPr>
          <p:cNvSpPr>
            <a:spLocks noGrp="1"/>
          </p:cNvSpPr>
          <p:nvPr>
            <p:ph type="dt" sz="half" idx="10"/>
          </p:nvPr>
        </p:nvSpPr>
        <p:spPr>
          <a:xfrm>
            <a:off x="817563" y="6889750"/>
            <a:ext cx="2674937" cy="39687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BC2ACC61-32CE-7148-85AB-DE296A1D6A12}"/>
              </a:ext>
            </a:extLst>
          </p:cNvPr>
          <p:cNvSpPr>
            <a:spLocks noGrp="1"/>
          </p:cNvSpPr>
          <p:nvPr>
            <p:ph type="ftr" sz="quarter" idx="11"/>
          </p:nvPr>
        </p:nvSpPr>
        <p:spPr>
          <a:xfrm>
            <a:off x="3937000" y="6889750"/>
            <a:ext cx="4013200" cy="39687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B7E28C3-0986-0F40-9B36-D0A1173952C1}"/>
              </a:ext>
            </a:extLst>
          </p:cNvPr>
          <p:cNvSpPr>
            <a:spLocks noGrp="1"/>
          </p:cNvSpPr>
          <p:nvPr>
            <p:ph type="sldNum" sz="quarter" idx="12"/>
          </p:nvPr>
        </p:nvSpPr>
        <p:spPr>
          <a:xfrm>
            <a:off x="8394700" y="6889750"/>
            <a:ext cx="2674938" cy="396875"/>
          </a:xfrm>
          <a:prstGeom prst="rect">
            <a:avLst/>
          </a:prstGeom>
        </p:spPr>
        <p:txBody>
          <a:bodyPr/>
          <a:lstStyle/>
          <a:p>
            <a:fld id="{3B43A724-B156-F340-A7F0-D4D51D72BF35}" type="slidenum">
              <a:rPr lang="en-US" smtClean="0"/>
              <a:t>‹#›</a:t>
            </a:fld>
            <a:endParaRPr lang="en-US" dirty="0"/>
          </a:p>
        </p:txBody>
      </p:sp>
    </p:spTree>
    <p:extLst>
      <p:ext uri="{BB962C8B-B14F-4D97-AF65-F5344CB8AC3E}">
        <p14:creationId xmlns:p14="http://schemas.microsoft.com/office/powerpoint/2010/main" val="3071118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A94777-0357-6D45-A464-8DB309C2CCD7}"/>
              </a:ext>
            </a:extLst>
          </p:cNvPr>
          <p:cNvSpPr>
            <a:spLocks noGrp="1"/>
          </p:cNvSpPr>
          <p:nvPr>
            <p:ph type="title" orient="vert"/>
          </p:nvPr>
        </p:nvSpPr>
        <p:spPr>
          <a:xfrm>
            <a:off x="8507413" y="395288"/>
            <a:ext cx="2562225" cy="63007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7C65B-12A8-D642-97E8-6104B650B1DF}"/>
              </a:ext>
            </a:extLst>
          </p:cNvPr>
          <p:cNvSpPr>
            <a:spLocks noGrp="1"/>
          </p:cNvSpPr>
          <p:nvPr>
            <p:ph type="body" orient="vert" idx="1"/>
          </p:nvPr>
        </p:nvSpPr>
        <p:spPr>
          <a:xfrm>
            <a:off x="817563" y="395288"/>
            <a:ext cx="7537450" cy="630078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ADCC9-7C59-2743-A63E-7F0249A8B179}"/>
              </a:ext>
            </a:extLst>
          </p:cNvPr>
          <p:cNvSpPr>
            <a:spLocks noGrp="1"/>
          </p:cNvSpPr>
          <p:nvPr>
            <p:ph type="dt" sz="half" idx="10"/>
          </p:nvPr>
        </p:nvSpPr>
        <p:spPr>
          <a:xfrm>
            <a:off x="817563" y="6889750"/>
            <a:ext cx="2674937" cy="39687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C038451D-5FE4-B44C-A8B7-EADAFE1CD823}"/>
              </a:ext>
            </a:extLst>
          </p:cNvPr>
          <p:cNvSpPr>
            <a:spLocks noGrp="1"/>
          </p:cNvSpPr>
          <p:nvPr>
            <p:ph type="ftr" sz="quarter" idx="11"/>
          </p:nvPr>
        </p:nvSpPr>
        <p:spPr>
          <a:xfrm>
            <a:off x="3937000" y="6889750"/>
            <a:ext cx="4013200" cy="39687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D5538E0-7816-964A-9911-76C73BAD269E}"/>
              </a:ext>
            </a:extLst>
          </p:cNvPr>
          <p:cNvSpPr>
            <a:spLocks noGrp="1"/>
          </p:cNvSpPr>
          <p:nvPr>
            <p:ph type="sldNum" sz="quarter" idx="12"/>
          </p:nvPr>
        </p:nvSpPr>
        <p:spPr>
          <a:xfrm>
            <a:off x="8394700" y="6889750"/>
            <a:ext cx="2674938" cy="396875"/>
          </a:xfrm>
          <a:prstGeom prst="rect">
            <a:avLst/>
          </a:prstGeom>
        </p:spPr>
        <p:txBody>
          <a:bodyPr/>
          <a:lstStyle/>
          <a:p>
            <a:fld id="{3B43A724-B156-F340-A7F0-D4D51D72BF35}" type="slidenum">
              <a:rPr lang="en-US" smtClean="0"/>
              <a:t>‹#›</a:t>
            </a:fld>
            <a:endParaRPr lang="en-US" dirty="0"/>
          </a:p>
        </p:txBody>
      </p:sp>
    </p:spTree>
    <p:extLst>
      <p:ext uri="{BB962C8B-B14F-4D97-AF65-F5344CB8AC3E}">
        <p14:creationId xmlns:p14="http://schemas.microsoft.com/office/powerpoint/2010/main" val="2689934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Floating Gri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51137" y="383946"/>
            <a:ext cx="8395735" cy="1242009"/>
          </a:xfrm>
          <a:prstGeom prst="rect">
            <a:avLst/>
          </a:prstGeom>
        </p:spPr>
        <p:txBody>
          <a:bodyPr anchor="b"/>
          <a:lstStyle>
            <a:lvl1pPr algn="ctr">
              <a:defRPr sz="5850" b="1">
                <a:solidFill>
                  <a:srgbClr val="929292"/>
                </a:solidFill>
              </a:defRPr>
            </a:lvl1pPr>
          </a:lstStyle>
          <a:p>
            <a:r>
              <a:rPr lang="en-US" dirty="0"/>
              <a:t>Click to add title</a:t>
            </a:r>
          </a:p>
        </p:txBody>
      </p:sp>
      <p:pic>
        <p:nvPicPr>
          <p:cNvPr id="10" name="Picture 9">
            <a:extLst>
              <a:ext uri="{FF2B5EF4-FFF2-40B4-BE49-F238E27FC236}">
                <a16:creationId xmlns:a16="http://schemas.microsoft.com/office/drawing/2014/main" id="{120A30D7-C70B-E249-A972-1F8D20BC2D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0270" y="6245543"/>
            <a:ext cx="2557469" cy="532635"/>
          </a:xfrm>
          <a:prstGeom prst="rect">
            <a:avLst/>
          </a:prstGeom>
        </p:spPr>
      </p:pic>
    </p:spTree>
    <p:extLst>
      <p:ext uri="{BB962C8B-B14F-4D97-AF65-F5344CB8AC3E}">
        <p14:creationId xmlns:p14="http://schemas.microsoft.com/office/powerpoint/2010/main" val="243297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Grid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8625" y="1654457"/>
            <a:ext cx="5524283" cy="1242009"/>
          </a:xfrm>
          <a:prstGeom prst="rect">
            <a:avLst/>
          </a:prstGeom>
        </p:spPr>
        <p:txBody>
          <a:bodyPr anchor="ctr"/>
          <a:lstStyle>
            <a:lvl1pPr algn="ctr">
              <a:defRPr sz="4680" b="1">
                <a:solidFill>
                  <a:srgbClr val="929292"/>
                </a:solidFill>
              </a:defRPr>
            </a:lvl1pPr>
          </a:lstStyle>
          <a:p>
            <a:r>
              <a:rPr lang="en-US" dirty="0"/>
              <a:t>Click to add title</a:t>
            </a:r>
          </a:p>
        </p:txBody>
      </p:sp>
      <p:pic>
        <p:nvPicPr>
          <p:cNvPr id="4" name="Picture 3">
            <a:extLst>
              <a:ext uri="{FF2B5EF4-FFF2-40B4-BE49-F238E27FC236}">
                <a16:creationId xmlns:a16="http://schemas.microsoft.com/office/drawing/2014/main" id="{FCE4ECF0-C8AB-EE4B-B2A5-01679D9F296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36574" y="6438283"/>
            <a:ext cx="2557469" cy="532635"/>
          </a:xfrm>
          <a:prstGeom prst="rect">
            <a:avLst/>
          </a:prstGeom>
        </p:spPr>
      </p:pic>
    </p:spTree>
    <p:extLst>
      <p:ext uri="{BB962C8B-B14F-4D97-AF65-F5344CB8AC3E}">
        <p14:creationId xmlns:p14="http://schemas.microsoft.com/office/powerpoint/2010/main" val="124935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title Buggirl">
    <p:bg>
      <p:bgPr>
        <a:blipFill dpi="0" rotWithShape="1">
          <a:blip r:embed="rId2" cstate="screen">
            <a:lum/>
            <a:extLst>
              <a:ext uri="{28A0092B-C50C-407E-A947-70E740481C1C}">
                <a14:useLocalDpi xmlns:a14="http://schemas.microsoft.com/office/drawing/2010/main"/>
              </a:ext>
            </a:extLst>
          </a:blip>
          <a:srcRect/>
          <a:stretch>
            <a:fillRect l="81000" t="6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48068" y="1808936"/>
            <a:ext cx="7521563" cy="2371560"/>
          </a:xfrm>
          <a:prstGeom prst="rect">
            <a:avLst/>
          </a:prstGeom>
        </p:spPr>
        <p:txBody>
          <a:bodyPr anchor="t"/>
          <a:lstStyle>
            <a:lvl1pPr>
              <a:defRPr sz="5850" b="1">
                <a:solidFill>
                  <a:srgbClr val="929292"/>
                </a:solidFill>
              </a:defRPr>
            </a:lvl1pPr>
          </a:lstStyle>
          <a:p>
            <a:r>
              <a:rPr lang="en-US" dirty="0"/>
              <a:t>Click to add title</a:t>
            </a:r>
          </a:p>
        </p:txBody>
      </p:sp>
      <p:sp>
        <p:nvSpPr>
          <p:cNvPr id="11" name="Text Placeholder 10">
            <a:extLst>
              <a:ext uri="{FF2B5EF4-FFF2-40B4-BE49-F238E27FC236}">
                <a16:creationId xmlns:a16="http://schemas.microsoft.com/office/drawing/2014/main" id="{E0FAD775-6B0A-A14E-81D9-B20A0F17C202}"/>
              </a:ext>
            </a:extLst>
          </p:cNvPr>
          <p:cNvSpPr>
            <a:spLocks noGrp="1"/>
          </p:cNvSpPr>
          <p:nvPr>
            <p:ph type="body" sz="quarter" idx="13"/>
          </p:nvPr>
        </p:nvSpPr>
        <p:spPr>
          <a:xfrm>
            <a:off x="944860" y="4467065"/>
            <a:ext cx="7482126" cy="959528"/>
          </a:xfrm>
        </p:spPr>
        <p:txBody>
          <a:bodyPr/>
          <a:lstStyle>
            <a:lvl1pPr marL="0" indent="0">
              <a:buFontTx/>
              <a:buNone/>
              <a:defRPr sz="2340">
                <a:solidFill>
                  <a:srgbClr val="929292"/>
                </a:solidFill>
              </a:defRPr>
            </a:lvl1pPr>
          </a:lstStyle>
          <a:p>
            <a:pPr lvl="0"/>
            <a:r>
              <a:rPr lang="en-US"/>
              <a:t>Click to edit Master text styles</a:t>
            </a:r>
          </a:p>
        </p:txBody>
      </p:sp>
      <p:pic>
        <p:nvPicPr>
          <p:cNvPr id="8" name="Picture 7">
            <a:extLst>
              <a:ext uri="{FF2B5EF4-FFF2-40B4-BE49-F238E27FC236}">
                <a16:creationId xmlns:a16="http://schemas.microsoft.com/office/drawing/2014/main" id="{B71B4D1D-1039-7649-A5B9-B66555DC2E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1846" y="6551954"/>
            <a:ext cx="2680179" cy="558192"/>
          </a:xfrm>
          <a:prstGeom prst="rect">
            <a:avLst/>
          </a:prstGeom>
        </p:spPr>
      </p:pic>
    </p:spTree>
    <p:extLst>
      <p:ext uri="{BB962C8B-B14F-4D97-AF65-F5344CB8AC3E}">
        <p14:creationId xmlns:p14="http://schemas.microsoft.com/office/powerpoint/2010/main" val="1126063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title Cowboy">
    <p:bg>
      <p:bgPr>
        <a:blipFill dpi="0" rotWithShape="1">
          <a:blip r:embed="rId2" cstate="screen">
            <a:lum/>
            <a:extLst>
              <a:ext uri="{28A0092B-C50C-407E-A947-70E740481C1C}">
                <a14:useLocalDpi xmlns:a14="http://schemas.microsoft.com/office/drawing/2010/main"/>
              </a:ext>
            </a:extLst>
          </a:blip>
          <a:srcRect/>
          <a:stretch>
            <a:fillRect l="83000" t="6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48068" y="1808936"/>
            <a:ext cx="7521563" cy="2371560"/>
          </a:xfrm>
          <a:prstGeom prst="rect">
            <a:avLst/>
          </a:prstGeom>
        </p:spPr>
        <p:txBody>
          <a:bodyPr anchor="t"/>
          <a:lstStyle>
            <a:lvl1pPr>
              <a:defRPr sz="5850" b="1">
                <a:solidFill>
                  <a:srgbClr val="929292"/>
                </a:solidFill>
              </a:defRPr>
            </a:lvl1pPr>
          </a:lstStyle>
          <a:p>
            <a:r>
              <a:rPr lang="en-US" dirty="0"/>
              <a:t>Click to add title</a:t>
            </a:r>
          </a:p>
        </p:txBody>
      </p:sp>
      <p:sp>
        <p:nvSpPr>
          <p:cNvPr id="11" name="Text Placeholder 10">
            <a:extLst>
              <a:ext uri="{FF2B5EF4-FFF2-40B4-BE49-F238E27FC236}">
                <a16:creationId xmlns:a16="http://schemas.microsoft.com/office/drawing/2014/main" id="{E0FAD775-6B0A-A14E-81D9-B20A0F17C202}"/>
              </a:ext>
            </a:extLst>
          </p:cNvPr>
          <p:cNvSpPr>
            <a:spLocks noGrp="1"/>
          </p:cNvSpPr>
          <p:nvPr>
            <p:ph type="body" sz="quarter" idx="13"/>
          </p:nvPr>
        </p:nvSpPr>
        <p:spPr>
          <a:xfrm>
            <a:off x="944860" y="4467065"/>
            <a:ext cx="7482126" cy="959528"/>
          </a:xfrm>
        </p:spPr>
        <p:txBody>
          <a:bodyPr/>
          <a:lstStyle>
            <a:lvl1pPr marL="0" indent="0">
              <a:buFontTx/>
              <a:buNone/>
              <a:defRPr sz="2340">
                <a:solidFill>
                  <a:srgbClr val="929292"/>
                </a:solidFill>
              </a:defRPr>
            </a:lvl1pPr>
          </a:lstStyle>
          <a:p>
            <a:pPr lvl="0"/>
            <a:r>
              <a:rPr lang="en-US"/>
              <a:t>Click to edit Master text styles</a:t>
            </a:r>
          </a:p>
        </p:txBody>
      </p:sp>
      <p:pic>
        <p:nvPicPr>
          <p:cNvPr id="10" name="Picture 9">
            <a:extLst>
              <a:ext uri="{FF2B5EF4-FFF2-40B4-BE49-F238E27FC236}">
                <a16:creationId xmlns:a16="http://schemas.microsoft.com/office/drawing/2014/main" id="{491D5D8F-8694-0B47-8981-C0C86BE782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1846" y="6551954"/>
            <a:ext cx="2680179" cy="558192"/>
          </a:xfrm>
          <a:prstGeom prst="rect">
            <a:avLst/>
          </a:prstGeom>
        </p:spPr>
      </p:pic>
    </p:spTree>
    <p:extLst>
      <p:ext uri="{BB962C8B-B14F-4D97-AF65-F5344CB8AC3E}">
        <p14:creationId xmlns:p14="http://schemas.microsoft.com/office/powerpoint/2010/main" val="2782039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 3 column">
    <p:spTree>
      <p:nvGrpSpPr>
        <p:cNvPr id="1" name=""/>
        <p:cNvGrpSpPr/>
        <p:nvPr/>
      </p:nvGrpSpPr>
      <p:grpSpPr>
        <a:xfrm>
          <a:off x="0" y="0"/>
          <a:ext cx="0" cy="0"/>
          <a:chOff x="0" y="0"/>
          <a:chExt cx="0" cy="0"/>
        </a:xfrm>
      </p:grpSpPr>
      <p:pic>
        <p:nvPicPr>
          <p:cNvPr id="11" name="Google Shape;10;p2">
            <a:extLst>
              <a:ext uri="{FF2B5EF4-FFF2-40B4-BE49-F238E27FC236}">
                <a16:creationId xmlns:a16="http://schemas.microsoft.com/office/drawing/2014/main" id="{6F4E56EE-336C-864B-8937-4067623F6FD5}"/>
              </a:ext>
            </a:extLst>
          </p:cNvPr>
          <p:cNvPicPr preferRelativeResize="0"/>
          <p:nvPr userDrawn="1"/>
        </p:nvPicPr>
        <p:blipFill rotWithShape="1">
          <a:blip r:embed="rId2">
            <a:alphaModFix amt="13000"/>
          </a:blip>
          <a:srcRect t="5586" r="46" b="18724"/>
          <a:stretch/>
        </p:blipFill>
        <p:spPr>
          <a:xfrm>
            <a:off x="-11045" y="0"/>
            <a:ext cx="11887200" cy="7434263"/>
          </a:xfrm>
          <a:prstGeom prst="rect">
            <a:avLst/>
          </a:prstGeom>
          <a:noFill/>
          <a:ln>
            <a:noFill/>
          </a:ln>
        </p:spPr>
      </p:pic>
      <p:sp>
        <p:nvSpPr>
          <p:cNvPr id="9" name="Google Shape;11;p2">
            <a:extLst>
              <a:ext uri="{FF2B5EF4-FFF2-40B4-BE49-F238E27FC236}">
                <a16:creationId xmlns:a16="http://schemas.microsoft.com/office/drawing/2014/main" id="{5FC64663-254D-5442-8764-F0E4C3DC69F4}"/>
              </a:ext>
            </a:extLst>
          </p:cNvPr>
          <p:cNvSpPr/>
          <p:nvPr userDrawn="1"/>
        </p:nvSpPr>
        <p:spPr>
          <a:xfrm>
            <a:off x="445770" y="371713"/>
            <a:ext cx="11069955" cy="6222755"/>
          </a:xfrm>
          <a:prstGeom prst="rect">
            <a:avLst/>
          </a:prstGeom>
          <a:noFill/>
          <a:ln w="28575" cap="flat" cmpd="sng">
            <a:solidFill>
              <a:srgbClr val="FFFFFF"/>
            </a:solidFill>
            <a:prstDash val="solid"/>
            <a:miter lim="8000"/>
            <a:headEnd type="none" w="sm" len="sm"/>
            <a:tailEnd type="none" w="sm" len="sm"/>
          </a:ln>
        </p:spPr>
        <p:txBody>
          <a:bodyPr spcFirstLastPara="1" wrap="square" lIns="89139" tIns="89139" rIns="89139" bIns="89139" anchor="ctr" anchorCtr="0">
            <a:noAutofit/>
          </a:bodyPr>
          <a:lstStyle/>
          <a:p>
            <a:pPr marL="0" lvl="0" indent="0" algn="l" rtl="0">
              <a:spcBef>
                <a:spcPts val="0"/>
              </a:spcBef>
              <a:spcAft>
                <a:spcPts val="0"/>
              </a:spcAft>
              <a:buNone/>
            </a:pPr>
            <a:endParaRPr sz="2145" dirty="0"/>
          </a:p>
        </p:txBody>
      </p:sp>
      <p:sp>
        <p:nvSpPr>
          <p:cNvPr id="16" name="Slide Number Placeholder 5">
            <a:extLst>
              <a:ext uri="{FF2B5EF4-FFF2-40B4-BE49-F238E27FC236}">
                <a16:creationId xmlns:a16="http://schemas.microsoft.com/office/drawing/2014/main" id="{5670E2FE-D612-6641-A26A-302C00453EB1}"/>
              </a:ext>
            </a:extLst>
          </p:cNvPr>
          <p:cNvSpPr>
            <a:spLocks noGrp="1"/>
          </p:cNvSpPr>
          <p:nvPr>
            <p:ph type="sldNum" sz="quarter" idx="4"/>
          </p:nvPr>
        </p:nvSpPr>
        <p:spPr bwMode="gray">
          <a:xfrm>
            <a:off x="633522" y="5643089"/>
            <a:ext cx="817245" cy="831192"/>
          </a:xfrm>
          <a:prstGeom prst="rect">
            <a:avLst/>
          </a:prstGeom>
        </p:spPr>
        <p:txBody>
          <a:bodyPr vert="horz" lIns="91440" tIns="45720" rIns="91440" bIns="45720" rtlCol="0" anchor="b"/>
          <a:lstStyle>
            <a:lvl1pPr algn="l" eaLnBrk="1" fontAlgn="auto" hangingPunct="1">
              <a:spcBef>
                <a:spcPts val="0"/>
              </a:spcBef>
              <a:spcAft>
                <a:spcPts val="0"/>
              </a:spcAft>
              <a:defRPr sz="2731" b="0" i="0">
                <a:solidFill>
                  <a:schemeClr val="tx1">
                    <a:tint val="75000"/>
                  </a:schemeClr>
                </a:solidFill>
                <a:latin typeface="+mn-lt"/>
              </a:defRPr>
            </a:lvl1pPr>
          </a:lstStyle>
          <a:p>
            <a:pPr>
              <a:defRPr/>
            </a:pPr>
            <a:fld id="{9C3FDFA7-3F7B-7A40-A5B9-2DD9B1E79766}" type="slidenum">
              <a:rPr lang="en-US" smtClean="0"/>
              <a:pPr>
                <a:defRPr/>
              </a:pPr>
              <a:t>‹#›</a:t>
            </a:fld>
            <a:endParaRPr lang="en-US" dirty="0"/>
          </a:p>
        </p:txBody>
      </p:sp>
      <p:sp>
        <p:nvSpPr>
          <p:cNvPr id="12" name="Title 1">
            <a:extLst>
              <a:ext uri="{FF2B5EF4-FFF2-40B4-BE49-F238E27FC236}">
                <a16:creationId xmlns:a16="http://schemas.microsoft.com/office/drawing/2014/main" id="{7B03BAE6-0562-F944-8994-6BCEBB7D2154}"/>
              </a:ext>
            </a:extLst>
          </p:cNvPr>
          <p:cNvSpPr>
            <a:spLocks noGrp="1"/>
          </p:cNvSpPr>
          <p:nvPr>
            <p:ph type="ctrTitle" hasCustomPrompt="1"/>
          </p:nvPr>
        </p:nvSpPr>
        <p:spPr>
          <a:xfrm>
            <a:off x="948067" y="1808936"/>
            <a:ext cx="2666284" cy="2531066"/>
          </a:xfrm>
          <a:prstGeom prst="rect">
            <a:avLst/>
          </a:prstGeom>
        </p:spPr>
        <p:txBody>
          <a:bodyPr anchor="t"/>
          <a:lstStyle>
            <a:lvl1pPr>
              <a:defRPr sz="2730" b="1">
                <a:solidFill>
                  <a:schemeClr val="tx1"/>
                </a:solidFill>
              </a:defRPr>
            </a:lvl1pPr>
          </a:lstStyle>
          <a:p>
            <a:r>
              <a:rPr lang="en-US" dirty="0"/>
              <a:t>Click to add title</a:t>
            </a:r>
          </a:p>
        </p:txBody>
      </p:sp>
      <p:sp>
        <p:nvSpPr>
          <p:cNvPr id="13" name="Text Placeholder 2">
            <a:extLst>
              <a:ext uri="{FF2B5EF4-FFF2-40B4-BE49-F238E27FC236}">
                <a16:creationId xmlns:a16="http://schemas.microsoft.com/office/drawing/2014/main" id="{21916090-2C09-1E46-9D40-F204B17F7AE4}"/>
              </a:ext>
            </a:extLst>
          </p:cNvPr>
          <p:cNvSpPr>
            <a:spLocks noGrp="1" noChangeArrowheads="1"/>
          </p:cNvSpPr>
          <p:nvPr>
            <p:ph idx="1"/>
          </p:nvPr>
        </p:nvSpPr>
        <p:spPr bwMode="auto">
          <a:xfrm>
            <a:off x="3927597" y="1808936"/>
            <a:ext cx="2264992" cy="4341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730"/>
            </a:lvl1pPr>
            <a:lvl2pPr marL="284798" indent="0">
              <a:tabLst/>
              <a:defRPr/>
            </a:lvl2pPr>
            <a:lvl3pPr marL="571143" indent="0">
              <a:tabLst/>
              <a:defRPr/>
            </a:lvl3pPr>
            <a:lvl4pPr marL="855941" indent="0">
              <a:tabLst/>
              <a:defRPr/>
            </a:lvl4pPr>
            <a:lvl5pPr marL="1071086" indent="0">
              <a:tabLst/>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7" name="Picture 6">
            <a:extLst>
              <a:ext uri="{FF2B5EF4-FFF2-40B4-BE49-F238E27FC236}">
                <a16:creationId xmlns:a16="http://schemas.microsoft.com/office/drawing/2014/main" id="{945ABCAA-9BC4-F941-AD83-5174F705627C}"/>
              </a:ext>
            </a:extLst>
          </p:cNvPr>
          <p:cNvPicPr>
            <a:picLocks noChangeAspect="1"/>
          </p:cNvPicPr>
          <p:nvPr userDrawn="1"/>
        </p:nvPicPr>
        <p:blipFill>
          <a:blip r:embed="rId3"/>
          <a:stretch>
            <a:fillRect/>
          </a:stretch>
        </p:blipFill>
        <p:spPr>
          <a:xfrm>
            <a:off x="4685923" y="6773440"/>
            <a:ext cx="2515354" cy="549068"/>
          </a:xfrm>
          <a:prstGeom prst="rect">
            <a:avLst/>
          </a:prstGeom>
        </p:spPr>
      </p:pic>
      <p:sp>
        <p:nvSpPr>
          <p:cNvPr id="19" name="Text Placeholder 2">
            <a:extLst>
              <a:ext uri="{FF2B5EF4-FFF2-40B4-BE49-F238E27FC236}">
                <a16:creationId xmlns:a16="http://schemas.microsoft.com/office/drawing/2014/main" id="{DB6FA433-F7CF-3A49-95A6-500A00D9DBC0}"/>
              </a:ext>
            </a:extLst>
          </p:cNvPr>
          <p:cNvSpPr>
            <a:spLocks noGrp="1" noChangeArrowheads="1"/>
          </p:cNvSpPr>
          <p:nvPr>
            <p:ph idx="12"/>
          </p:nvPr>
        </p:nvSpPr>
        <p:spPr bwMode="auto">
          <a:xfrm>
            <a:off x="6409452" y="1808936"/>
            <a:ext cx="2264992" cy="4341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730"/>
            </a:lvl1pPr>
            <a:lvl2pPr marL="284798" indent="0">
              <a:tabLst/>
              <a:defRPr/>
            </a:lvl2pPr>
            <a:lvl3pPr marL="571143" indent="0">
              <a:tabLst/>
              <a:defRPr/>
            </a:lvl3pPr>
            <a:lvl4pPr marL="855941" indent="0">
              <a:tabLst/>
              <a:defRPr/>
            </a:lvl4pPr>
            <a:lvl5pPr marL="1071086" indent="0">
              <a:tabLst/>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1" name="Text Placeholder 2">
            <a:extLst>
              <a:ext uri="{FF2B5EF4-FFF2-40B4-BE49-F238E27FC236}">
                <a16:creationId xmlns:a16="http://schemas.microsoft.com/office/drawing/2014/main" id="{8CB40619-E3BB-1C4C-8A72-30CDD95AA2D5}"/>
              </a:ext>
            </a:extLst>
          </p:cNvPr>
          <p:cNvSpPr>
            <a:spLocks noGrp="1" noChangeArrowheads="1"/>
          </p:cNvSpPr>
          <p:nvPr>
            <p:ph idx="13"/>
          </p:nvPr>
        </p:nvSpPr>
        <p:spPr bwMode="auto">
          <a:xfrm>
            <a:off x="8891306" y="1808936"/>
            <a:ext cx="2264992" cy="4341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730"/>
            </a:lvl1pPr>
            <a:lvl2pPr marL="284798" indent="0">
              <a:tabLst/>
              <a:defRPr/>
            </a:lvl2pPr>
            <a:lvl3pPr marL="571143" indent="0">
              <a:tabLst/>
              <a:defRPr/>
            </a:lvl3pPr>
            <a:lvl4pPr marL="855941" indent="0">
              <a:tabLst/>
              <a:defRPr/>
            </a:lvl4pPr>
            <a:lvl5pPr marL="1071086" indent="0">
              <a:tabLst/>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4208319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17" name="Google Shape;10;p2">
            <a:extLst>
              <a:ext uri="{FF2B5EF4-FFF2-40B4-BE49-F238E27FC236}">
                <a16:creationId xmlns:a16="http://schemas.microsoft.com/office/drawing/2014/main" id="{0CD5FFB3-9286-414F-B40C-799BEFF50B48}"/>
              </a:ext>
            </a:extLst>
          </p:cNvPr>
          <p:cNvPicPr preferRelativeResize="0"/>
          <p:nvPr userDrawn="1"/>
        </p:nvPicPr>
        <p:blipFill rotWithShape="1">
          <a:blip r:embed="rId2">
            <a:alphaModFix amt="13000"/>
          </a:blip>
          <a:srcRect t="5586" r="46" b="18724"/>
          <a:stretch/>
        </p:blipFill>
        <p:spPr>
          <a:xfrm>
            <a:off x="37148" y="0"/>
            <a:ext cx="11887200" cy="7434263"/>
          </a:xfrm>
          <a:prstGeom prst="rect">
            <a:avLst/>
          </a:prstGeom>
          <a:noFill/>
          <a:ln>
            <a:noFill/>
          </a:ln>
        </p:spPr>
      </p:pic>
      <p:sp>
        <p:nvSpPr>
          <p:cNvPr id="2" name="Title 1"/>
          <p:cNvSpPr>
            <a:spLocks noGrp="1"/>
          </p:cNvSpPr>
          <p:nvPr>
            <p:ph type="ctrTitle" hasCustomPrompt="1"/>
          </p:nvPr>
        </p:nvSpPr>
        <p:spPr>
          <a:xfrm>
            <a:off x="3235427" y="1151976"/>
            <a:ext cx="7824488" cy="4741854"/>
          </a:xfrm>
          <a:prstGeom prst="rect">
            <a:avLst/>
          </a:prstGeom>
        </p:spPr>
        <p:txBody>
          <a:bodyPr anchor="ctr"/>
          <a:lstStyle>
            <a:lvl1pPr algn="l">
              <a:defRPr sz="4680" b="0" i="1">
                <a:solidFill>
                  <a:schemeClr val="tx1"/>
                </a:solidFill>
              </a:defRPr>
            </a:lvl1pPr>
          </a:lstStyle>
          <a:p>
            <a:r>
              <a:rPr lang="en-US" dirty="0"/>
              <a:t>Click to add quotation</a:t>
            </a:r>
          </a:p>
        </p:txBody>
      </p:sp>
      <p:pic>
        <p:nvPicPr>
          <p:cNvPr id="7" name="Picture 6">
            <a:extLst>
              <a:ext uri="{FF2B5EF4-FFF2-40B4-BE49-F238E27FC236}">
                <a16:creationId xmlns:a16="http://schemas.microsoft.com/office/drawing/2014/main" id="{945ABCAA-9BC4-F941-AD83-5174F705627C}"/>
              </a:ext>
            </a:extLst>
          </p:cNvPr>
          <p:cNvPicPr>
            <a:picLocks noChangeAspect="1"/>
          </p:cNvPicPr>
          <p:nvPr userDrawn="1"/>
        </p:nvPicPr>
        <p:blipFill>
          <a:blip r:embed="rId3"/>
          <a:stretch>
            <a:fillRect/>
          </a:stretch>
        </p:blipFill>
        <p:spPr>
          <a:xfrm>
            <a:off x="4685923" y="6773440"/>
            <a:ext cx="2515354" cy="549068"/>
          </a:xfrm>
          <a:prstGeom prst="rect">
            <a:avLst/>
          </a:prstGeom>
        </p:spPr>
      </p:pic>
      <p:sp>
        <p:nvSpPr>
          <p:cNvPr id="9" name="Google Shape;11;p2">
            <a:extLst>
              <a:ext uri="{FF2B5EF4-FFF2-40B4-BE49-F238E27FC236}">
                <a16:creationId xmlns:a16="http://schemas.microsoft.com/office/drawing/2014/main" id="{5FC64663-254D-5442-8764-F0E4C3DC69F4}"/>
              </a:ext>
            </a:extLst>
          </p:cNvPr>
          <p:cNvSpPr/>
          <p:nvPr userDrawn="1"/>
        </p:nvSpPr>
        <p:spPr>
          <a:xfrm>
            <a:off x="445770" y="371713"/>
            <a:ext cx="11069955" cy="6222755"/>
          </a:xfrm>
          <a:prstGeom prst="rect">
            <a:avLst/>
          </a:prstGeom>
          <a:noFill/>
          <a:ln w="28575" cap="flat" cmpd="sng">
            <a:solidFill>
              <a:srgbClr val="FFFFFF"/>
            </a:solidFill>
            <a:prstDash val="solid"/>
            <a:miter lim="8000"/>
            <a:headEnd type="none" w="sm" len="sm"/>
            <a:tailEnd type="none" w="sm" len="sm"/>
          </a:ln>
        </p:spPr>
        <p:txBody>
          <a:bodyPr spcFirstLastPara="1" wrap="square" lIns="89139" tIns="89139" rIns="89139" bIns="89139" anchor="ctr" anchorCtr="0">
            <a:noAutofit/>
          </a:bodyPr>
          <a:lstStyle/>
          <a:p>
            <a:pPr marL="0" lvl="0" indent="0" algn="l" rtl="0">
              <a:spcBef>
                <a:spcPts val="0"/>
              </a:spcBef>
              <a:spcAft>
                <a:spcPts val="0"/>
              </a:spcAft>
              <a:buNone/>
            </a:pPr>
            <a:endParaRPr sz="2145" dirty="0"/>
          </a:p>
        </p:txBody>
      </p:sp>
      <p:sp>
        <p:nvSpPr>
          <p:cNvPr id="11" name="Text Placeholder 10">
            <a:extLst>
              <a:ext uri="{FF2B5EF4-FFF2-40B4-BE49-F238E27FC236}">
                <a16:creationId xmlns:a16="http://schemas.microsoft.com/office/drawing/2014/main" id="{E0FAD775-6B0A-A14E-81D9-B20A0F17C202}"/>
              </a:ext>
            </a:extLst>
          </p:cNvPr>
          <p:cNvSpPr>
            <a:spLocks noGrp="1"/>
          </p:cNvSpPr>
          <p:nvPr>
            <p:ph type="body" sz="quarter" idx="13" hasCustomPrompt="1"/>
          </p:nvPr>
        </p:nvSpPr>
        <p:spPr>
          <a:xfrm>
            <a:off x="445772" y="3020397"/>
            <a:ext cx="2174742" cy="2020655"/>
          </a:xfrm>
        </p:spPr>
        <p:txBody>
          <a:bodyPr anchor="ctr"/>
          <a:lstStyle>
            <a:lvl1pPr marL="0" indent="0" algn="ctr">
              <a:buFontTx/>
              <a:buNone/>
              <a:defRPr sz="14625"/>
            </a:lvl1pPr>
          </a:lstStyle>
          <a:p>
            <a:pPr lvl="0"/>
            <a:r>
              <a:rPr lang="en-US" dirty="0"/>
              <a:t>“</a:t>
            </a:r>
          </a:p>
        </p:txBody>
      </p:sp>
      <p:cxnSp>
        <p:nvCxnSpPr>
          <p:cNvPr id="14" name="Straight Connector 13">
            <a:extLst>
              <a:ext uri="{FF2B5EF4-FFF2-40B4-BE49-F238E27FC236}">
                <a16:creationId xmlns:a16="http://schemas.microsoft.com/office/drawing/2014/main" id="{B28C33D4-5448-F04D-8225-84B3B8066C60}"/>
              </a:ext>
            </a:extLst>
          </p:cNvPr>
          <p:cNvCxnSpPr>
            <a:cxnSpLocks/>
          </p:cNvCxnSpPr>
          <p:nvPr userDrawn="1"/>
        </p:nvCxnSpPr>
        <p:spPr>
          <a:xfrm flipV="1">
            <a:off x="2640885" y="1383563"/>
            <a:ext cx="0" cy="41990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5670E2FE-D612-6641-A26A-302C00453EB1}"/>
              </a:ext>
            </a:extLst>
          </p:cNvPr>
          <p:cNvSpPr>
            <a:spLocks noGrp="1"/>
          </p:cNvSpPr>
          <p:nvPr>
            <p:ph type="sldNum" sz="quarter" idx="4"/>
          </p:nvPr>
        </p:nvSpPr>
        <p:spPr bwMode="gray">
          <a:xfrm>
            <a:off x="633522" y="5643089"/>
            <a:ext cx="817245" cy="831192"/>
          </a:xfrm>
          <a:prstGeom prst="rect">
            <a:avLst/>
          </a:prstGeom>
        </p:spPr>
        <p:txBody>
          <a:bodyPr vert="horz" lIns="91440" tIns="45720" rIns="91440" bIns="45720" rtlCol="0" anchor="b"/>
          <a:lstStyle>
            <a:lvl1pPr algn="l" eaLnBrk="1" fontAlgn="auto" hangingPunct="1">
              <a:spcBef>
                <a:spcPts val="0"/>
              </a:spcBef>
              <a:spcAft>
                <a:spcPts val="0"/>
              </a:spcAft>
              <a:defRPr sz="2731" b="0" i="0">
                <a:solidFill>
                  <a:schemeClr val="tx1">
                    <a:tint val="75000"/>
                  </a:schemeClr>
                </a:solidFill>
                <a:latin typeface="+mn-lt"/>
              </a:defRPr>
            </a:lvl1pPr>
          </a:lstStyle>
          <a:p>
            <a:pPr>
              <a:defRPr/>
            </a:pPr>
            <a:fld id="{9C3FDFA7-3F7B-7A40-A5B9-2DD9B1E79766}" type="slidenum">
              <a:rPr lang="en-US" smtClean="0"/>
              <a:pPr>
                <a:defRPr/>
              </a:pPr>
              <a:t>‹#›</a:t>
            </a:fld>
            <a:endParaRPr lang="en-US" dirty="0"/>
          </a:p>
        </p:txBody>
      </p:sp>
    </p:spTree>
    <p:extLst>
      <p:ext uri="{BB962C8B-B14F-4D97-AF65-F5344CB8AC3E}">
        <p14:creationId xmlns:p14="http://schemas.microsoft.com/office/powerpoint/2010/main" val="254564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or Chapter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8680" y="516731"/>
            <a:ext cx="10104120" cy="2715571"/>
          </a:xfrm>
        </p:spPr>
        <p:txBody>
          <a:bodyPr anchor="b"/>
          <a:lstStyle>
            <a:lvl1pPr algn="ctr" defTabSz="1104047" rtl="0" eaLnBrk="1" latinLnBrk="0" hangingPunct="1">
              <a:lnSpc>
                <a:spcPct val="100000"/>
              </a:lnSpc>
              <a:spcBef>
                <a:spcPct val="0"/>
              </a:spcBef>
              <a:buNone/>
              <a:defRPr lang="en-US" sz="5400" b="0" i="1" kern="1200" dirty="0" smtClean="0">
                <a:solidFill>
                  <a:schemeClr val="tx2">
                    <a:lumMod val="60000"/>
                    <a:lumOff val="40000"/>
                  </a:schemeClr>
                </a:solidFill>
                <a:effectLst/>
                <a:latin typeface="Georgia" panose="02040502050405020303" pitchFamily="18" charset="0"/>
                <a:ea typeface="+mj-ea"/>
                <a:cs typeface="Arial" panose="020B0604020202020204" pitchFamily="34" charset="0"/>
              </a:defRPr>
            </a:lvl1pPr>
          </a:lstStyle>
          <a:p>
            <a:r>
              <a:rPr lang="en-US" dirty="0"/>
              <a:t>Chapter Slide</a:t>
            </a:r>
          </a:p>
        </p:txBody>
      </p:sp>
      <p:sp>
        <p:nvSpPr>
          <p:cNvPr id="3" name="Text Placeholder 2"/>
          <p:cNvSpPr>
            <a:spLocks noGrp="1"/>
          </p:cNvSpPr>
          <p:nvPr>
            <p:ph type="body" idx="1" hasCustomPrompt="1"/>
          </p:nvPr>
        </p:nvSpPr>
        <p:spPr>
          <a:xfrm>
            <a:off x="868680" y="3440531"/>
            <a:ext cx="10104120" cy="1226997"/>
          </a:xfrm>
        </p:spPr>
        <p:txBody>
          <a:bodyPr anchor="t">
            <a:normAutofit/>
          </a:bodyPr>
          <a:lstStyle>
            <a:lvl1pPr marL="0" indent="0" algn="ctr">
              <a:buNone/>
              <a:defRPr sz="3200">
                <a:solidFill>
                  <a:schemeClr val="bg1">
                    <a:lumMod val="50000"/>
                  </a:schemeClr>
                </a:solidFill>
              </a:defRPr>
            </a:lvl1pPr>
            <a:lvl2pPr marL="552023" indent="0">
              <a:buNone/>
              <a:defRPr sz="2200">
                <a:solidFill>
                  <a:schemeClr val="tx1">
                    <a:tint val="75000"/>
                  </a:schemeClr>
                </a:solidFill>
              </a:defRPr>
            </a:lvl2pPr>
            <a:lvl3pPr marL="1104047" indent="0">
              <a:buNone/>
              <a:defRPr sz="1900">
                <a:solidFill>
                  <a:schemeClr val="tx1">
                    <a:tint val="75000"/>
                  </a:schemeClr>
                </a:solidFill>
              </a:defRPr>
            </a:lvl3pPr>
            <a:lvl4pPr marL="1656070" indent="0">
              <a:buNone/>
              <a:defRPr sz="1700">
                <a:solidFill>
                  <a:schemeClr val="tx1">
                    <a:tint val="75000"/>
                  </a:schemeClr>
                </a:solidFill>
              </a:defRPr>
            </a:lvl4pPr>
            <a:lvl5pPr marL="2208093" indent="0">
              <a:buNone/>
              <a:defRPr sz="1700">
                <a:solidFill>
                  <a:schemeClr val="tx1">
                    <a:tint val="75000"/>
                  </a:schemeClr>
                </a:solidFill>
              </a:defRPr>
            </a:lvl5pPr>
            <a:lvl6pPr marL="2760116" indent="0">
              <a:buNone/>
              <a:defRPr sz="1700">
                <a:solidFill>
                  <a:schemeClr val="tx1">
                    <a:tint val="75000"/>
                  </a:schemeClr>
                </a:solidFill>
              </a:defRPr>
            </a:lvl6pPr>
            <a:lvl7pPr marL="3312140" indent="0">
              <a:buNone/>
              <a:defRPr sz="1700">
                <a:solidFill>
                  <a:schemeClr val="tx1">
                    <a:tint val="75000"/>
                  </a:schemeClr>
                </a:solidFill>
              </a:defRPr>
            </a:lvl7pPr>
            <a:lvl8pPr marL="3864163" indent="0">
              <a:buNone/>
              <a:defRPr sz="1700">
                <a:solidFill>
                  <a:schemeClr val="tx1">
                    <a:tint val="75000"/>
                  </a:schemeClr>
                </a:solidFill>
              </a:defRPr>
            </a:lvl8pPr>
            <a:lvl9pPr marL="4416186" indent="0">
              <a:buNone/>
              <a:defRPr sz="1700">
                <a:solidFill>
                  <a:schemeClr val="tx1">
                    <a:tint val="75000"/>
                  </a:schemeClr>
                </a:solidFill>
              </a:defRPr>
            </a:lvl9pPr>
          </a:lstStyle>
          <a:p>
            <a:pPr lvl="0"/>
            <a:r>
              <a:rPr lang="en-US" dirty="0"/>
              <a:t>Subtitle/byline/presenter</a:t>
            </a:r>
          </a:p>
        </p:txBody>
      </p:sp>
      <p:sp>
        <p:nvSpPr>
          <p:cNvPr id="7" name="Oval 6"/>
          <p:cNvSpPr/>
          <p:nvPr/>
        </p:nvSpPr>
        <p:spPr>
          <a:xfrm>
            <a:off x="5774213" y="3283929"/>
            <a:ext cx="110204" cy="91895"/>
          </a:xfrm>
          <a:prstGeom prst="ellipse">
            <a:avLst/>
          </a:prstGeom>
          <a:solidFill>
            <a:schemeClr val="accent6">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10405" tIns="55202" rIns="110405" bIns="55202" rtlCol="0" anchor="ctr"/>
          <a:lstStyle/>
          <a:p>
            <a:pPr algn="ctr"/>
            <a:endParaRPr lang="en-US" dirty="0"/>
          </a:p>
        </p:txBody>
      </p:sp>
      <p:sp>
        <p:nvSpPr>
          <p:cNvPr id="8" name="Oval 7"/>
          <p:cNvSpPr/>
          <p:nvPr/>
        </p:nvSpPr>
        <p:spPr>
          <a:xfrm>
            <a:off x="6034245" y="3283929"/>
            <a:ext cx="110204" cy="91895"/>
          </a:xfrm>
          <a:prstGeom prst="ellipse">
            <a:avLst/>
          </a:prstGeom>
          <a:solidFill>
            <a:schemeClr val="accent6">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10405" tIns="55202" rIns="110405" bIns="55202" rtlCol="0" anchor="ctr"/>
          <a:lstStyle/>
          <a:p>
            <a:pPr algn="ctr"/>
            <a:endParaRPr lang="en-US" dirty="0"/>
          </a:p>
        </p:txBody>
      </p:sp>
      <p:sp>
        <p:nvSpPr>
          <p:cNvPr id="9" name="Oval 8"/>
          <p:cNvSpPr/>
          <p:nvPr/>
        </p:nvSpPr>
        <p:spPr>
          <a:xfrm>
            <a:off x="5515419" y="3283929"/>
            <a:ext cx="110204" cy="91895"/>
          </a:xfrm>
          <a:prstGeom prst="ellipse">
            <a:avLst/>
          </a:prstGeom>
          <a:solidFill>
            <a:schemeClr val="accent6">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10405" tIns="55202" rIns="110405" bIns="55202" rtlCol="0" anchor="ctr"/>
          <a:lstStyle/>
          <a:p>
            <a:pPr algn="ctr"/>
            <a:endParaRPr lang="en-US" dirty="0"/>
          </a:p>
        </p:txBody>
      </p:sp>
      <p:cxnSp>
        <p:nvCxnSpPr>
          <p:cNvPr id="12" name="Straight Connector 11"/>
          <p:cNvCxnSpPr/>
          <p:nvPr userDrawn="1"/>
        </p:nvCxnSpPr>
        <p:spPr>
          <a:xfrm>
            <a:off x="7543800" y="646033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2"/>
          </p:nvPr>
        </p:nvSpPr>
        <p:spPr>
          <a:xfrm>
            <a:off x="4478246" y="6755650"/>
            <a:ext cx="1111568" cy="395806"/>
          </a:xfrm>
          <a:prstGeom prst="rect">
            <a:avLst/>
          </a:prstGeom>
        </p:spPr>
        <p:txBody>
          <a:bodyPr anchor="ctr"/>
          <a:lstStyle>
            <a:lvl1pPr algn="r">
              <a:defRPr sz="1100">
                <a:solidFill>
                  <a:schemeClr val="accent6">
                    <a:lumMod val="75000"/>
                  </a:schemeClr>
                </a:solidFill>
                <a:latin typeface="Calibri" panose="020F0502020204030204" pitchFamily="34" charset="0"/>
              </a:defRPr>
            </a:lvl1pPr>
          </a:lstStyle>
          <a:p>
            <a:endParaRPr lang="en-US" dirty="0"/>
          </a:p>
        </p:txBody>
      </p:sp>
      <p:sp>
        <p:nvSpPr>
          <p:cNvPr id="14" name="Slide Number Placeholder 5"/>
          <p:cNvSpPr>
            <a:spLocks noGrp="1"/>
          </p:cNvSpPr>
          <p:nvPr>
            <p:ph type="sldNum" sz="quarter" idx="4"/>
          </p:nvPr>
        </p:nvSpPr>
        <p:spPr>
          <a:xfrm>
            <a:off x="5670232" y="6755650"/>
            <a:ext cx="730568" cy="395806"/>
          </a:xfrm>
          <a:prstGeom prst="rect">
            <a:avLst/>
          </a:prstGeom>
        </p:spPr>
        <p:txBody>
          <a:bodyPr anchor="ctr"/>
          <a:lstStyle>
            <a:lvl1pPr algn="l">
              <a:defRPr sz="1100">
                <a:solidFill>
                  <a:schemeClr val="accent6">
                    <a:lumMod val="75000"/>
                  </a:schemeClr>
                </a:solidFill>
                <a:latin typeface="Calibri" panose="020F0502020204030204" pitchFamily="34" charset="0"/>
              </a:defRPr>
            </a:lvl1pPr>
          </a:lstStyle>
          <a:p>
            <a:fld id="{59DE6EB8-52AB-45EA-A660-3E1EBFA72987}" type="slidenum">
              <a:rPr lang="en-US" smtClean="0"/>
              <a:pPr/>
              <a:t>‹#›</a:t>
            </a:fld>
            <a:endParaRPr lang="en-US" dirty="0"/>
          </a:p>
        </p:txBody>
      </p:sp>
      <p:sp>
        <p:nvSpPr>
          <p:cNvPr id="15" name="Footer Placeholder 4"/>
          <p:cNvSpPr>
            <a:spLocks noGrp="1"/>
          </p:cNvSpPr>
          <p:nvPr>
            <p:ph type="ftr" sz="quarter" idx="3"/>
          </p:nvPr>
        </p:nvSpPr>
        <p:spPr>
          <a:xfrm>
            <a:off x="457200" y="6755116"/>
            <a:ext cx="3765550" cy="396875"/>
          </a:xfrm>
          <a:prstGeom prst="rect">
            <a:avLst/>
          </a:prstGeom>
        </p:spPr>
        <p:txBody>
          <a:bodyPr vert="horz" lIns="91440" tIns="45720" rIns="91440" bIns="45720" rtlCol="0" anchor="ctr"/>
          <a:lstStyle>
            <a:lvl1pPr algn="ctr">
              <a:defRPr lang="en-US" sz="1100" kern="1200" dirty="0" smtClean="0">
                <a:solidFill>
                  <a:schemeClr val="accent6">
                    <a:lumMod val="75000"/>
                  </a:schemeClr>
                </a:solidFill>
                <a:latin typeface="Calibri" panose="020F0502020204030204" pitchFamily="34" charset="0"/>
                <a:ea typeface="+mn-ea"/>
                <a:cs typeface="+mn-cs"/>
              </a:defRPr>
            </a:lvl1pPr>
          </a:lstStyle>
          <a:p>
            <a:pPr algn="l"/>
            <a:endParaRPr lang="en-US" dirty="0"/>
          </a:p>
        </p:txBody>
      </p:sp>
    </p:spTree>
    <p:extLst>
      <p:ext uri="{BB962C8B-B14F-4D97-AF65-F5344CB8AC3E}">
        <p14:creationId xmlns:p14="http://schemas.microsoft.com/office/powerpoint/2010/main" val="1046856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0646" y="0"/>
            <a:ext cx="10812194" cy="1734661"/>
          </a:xfrm>
        </p:spPr>
        <p:txBody>
          <a:bodyPr/>
          <a:lstStyle/>
          <a:p>
            <a:r>
              <a:rPr lang="en-US" dirty="0"/>
              <a:t>Click to edit Master title style</a:t>
            </a:r>
          </a:p>
        </p:txBody>
      </p:sp>
      <p:sp>
        <p:nvSpPr>
          <p:cNvPr id="4" name="Content Placeholder 3"/>
          <p:cNvSpPr>
            <a:spLocks noGrp="1"/>
          </p:cNvSpPr>
          <p:nvPr>
            <p:ph sz="half" idx="2"/>
          </p:nvPr>
        </p:nvSpPr>
        <p:spPr>
          <a:xfrm>
            <a:off x="6042660" y="1734662"/>
            <a:ext cx="5250180" cy="4497069"/>
          </a:xfrm>
        </p:spPr>
        <p:txBody>
          <a:bodyPr/>
          <a:lstStyle>
            <a:lvl1pPr>
              <a:defRPr sz="2900"/>
            </a:lvl1pPr>
            <a:lvl2pPr>
              <a:defRPr sz="19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475488" y="1734661"/>
            <a:ext cx="5254142" cy="4502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7543800" y="646033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14"/>
          </p:nvPr>
        </p:nvSpPr>
        <p:spPr>
          <a:xfrm>
            <a:off x="4478246" y="6755650"/>
            <a:ext cx="1111568" cy="395806"/>
          </a:xfrm>
          <a:prstGeom prst="rect">
            <a:avLst/>
          </a:prstGeom>
        </p:spPr>
        <p:txBody>
          <a:bodyPr anchor="ctr"/>
          <a:lstStyle>
            <a:lvl1pPr algn="r">
              <a:defRPr sz="1100">
                <a:solidFill>
                  <a:schemeClr val="accent6">
                    <a:lumMod val="75000"/>
                  </a:schemeClr>
                </a:solidFill>
                <a:latin typeface="Calibri" panose="020F0502020204030204" pitchFamily="34" charset="0"/>
              </a:defRPr>
            </a:lvl1pPr>
          </a:lstStyle>
          <a:p>
            <a:endParaRPr lang="en-US" dirty="0"/>
          </a:p>
        </p:txBody>
      </p:sp>
      <p:sp>
        <p:nvSpPr>
          <p:cNvPr id="13" name="Slide Number Placeholder 5"/>
          <p:cNvSpPr>
            <a:spLocks noGrp="1"/>
          </p:cNvSpPr>
          <p:nvPr>
            <p:ph type="sldNum" sz="quarter" idx="4"/>
          </p:nvPr>
        </p:nvSpPr>
        <p:spPr>
          <a:xfrm>
            <a:off x="5670232" y="6755650"/>
            <a:ext cx="730568" cy="395806"/>
          </a:xfrm>
          <a:prstGeom prst="rect">
            <a:avLst/>
          </a:prstGeom>
        </p:spPr>
        <p:txBody>
          <a:bodyPr anchor="ctr"/>
          <a:lstStyle>
            <a:lvl1pPr algn="l">
              <a:defRPr sz="1100">
                <a:solidFill>
                  <a:schemeClr val="accent6">
                    <a:lumMod val="75000"/>
                  </a:schemeClr>
                </a:solidFill>
                <a:latin typeface="Calibri" panose="020F0502020204030204" pitchFamily="34" charset="0"/>
              </a:defRPr>
            </a:lvl1pPr>
          </a:lstStyle>
          <a:p>
            <a:fld id="{59DE6EB8-52AB-45EA-A660-3E1EBFA72987}" type="slidenum">
              <a:rPr lang="en-US" smtClean="0"/>
              <a:pPr/>
              <a:t>‹#›</a:t>
            </a:fld>
            <a:endParaRPr lang="en-US" dirty="0"/>
          </a:p>
        </p:txBody>
      </p:sp>
      <p:sp>
        <p:nvSpPr>
          <p:cNvPr id="14" name="Footer Placeholder 4"/>
          <p:cNvSpPr>
            <a:spLocks noGrp="1"/>
          </p:cNvSpPr>
          <p:nvPr>
            <p:ph type="ftr" sz="quarter" idx="3"/>
          </p:nvPr>
        </p:nvSpPr>
        <p:spPr>
          <a:xfrm>
            <a:off x="457200" y="6755116"/>
            <a:ext cx="3765550" cy="396875"/>
          </a:xfrm>
          <a:prstGeom prst="rect">
            <a:avLst/>
          </a:prstGeom>
        </p:spPr>
        <p:txBody>
          <a:bodyPr vert="horz" lIns="91440" tIns="45720" rIns="91440" bIns="45720" rtlCol="0" anchor="ctr"/>
          <a:lstStyle>
            <a:lvl1pPr algn="ctr">
              <a:defRPr lang="en-US" sz="1100" kern="1200" dirty="0" smtClean="0">
                <a:solidFill>
                  <a:schemeClr val="accent6">
                    <a:lumMod val="75000"/>
                  </a:schemeClr>
                </a:solidFill>
                <a:latin typeface="Calibri" panose="020F0502020204030204" pitchFamily="34" charset="0"/>
                <a:ea typeface="+mn-ea"/>
                <a:cs typeface="+mn-cs"/>
              </a:defRPr>
            </a:lvl1pPr>
          </a:lstStyle>
          <a:p>
            <a:pPr algn="l"/>
            <a:endParaRPr lang="en-US" dirty="0"/>
          </a:p>
        </p:txBody>
      </p:sp>
    </p:spTree>
    <p:extLst>
      <p:ext uri="{BB962C8B-B14F-4D97-AF65-F5344CB8AC3E}">
        <p14:creationId xmlns:p14="http://schemas.microsoft.com/office/powerpoint/2010/main" val="66968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47014-4BA5-1F40-8BBA-912799D613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5410C0-B297-6548-8FB5-841A2A82D343}"/>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C3D1A8F5-1F74-F448-8B38-0109C62873FD}"/>
              </a:ext>
            </a:extLst>
          </p:cNvPr>
          <p:cNvSpPr>
            <a:spLocks noGrp="1"/>
          </p:cNvSpPr>
          <p:nvPr>
            <p:ph type="sldNum" sz="quarter" idx="11"/>
          </p:nvPr>
        </p:nvSpPr>
        <p:spPr/>
        <p:txBody>
          <a:bodyPr/>
          <a:lstStyle/>
          <a:p>
            <a:fld id="{59DE6EB8-52AB-45EA-A660-3E1EBFA72987}" type="slidenum">
              <a:rPr lang="en-US" smtClean="0"/>
              <a:pPr/>
              <a:t>‹#›</a:t>
            </a:fld>
            <a:endParaRPr lang="en-US" dirty="0"/>
          </a:p>
        </p:txBody>
      </p:sp>
      <p:sp>
        <p:nvSpPr>
          <p:cNvPr id="5" name="Footer Placeholder 4">
            <a:extLst>
              <a:ext uri="{FF2B5EF4-FFF2-40B4-BE49-F238E27FC236}">
                <a16:creationId xmlns:a16="http://schemas.microsoft.com/office/drawing/2014/main" id="{9F2DBC7A-B600-7F4A-AC0C-060EBE617CF9}"/>
              </a:ext>
            </a:extLst>
          </p:cNvPr>
          <p:cNvSpPr>
            <a:spLocks noGrp="1"/>
          </p:cNvSpPr>
          <p:nvPr>
            <p:ph type="ftr" sz="quarter" idx="12"/>
          </p:nvPr>
        </p:nvSpPr>
        <p:spPr/>
        <p:txBody>
          <a:bodyPr/>
          <a:lstStyle/>
          <a:p>
            <a:pPr algn="l"/>
            <a:endParaRPr lang="en-US" dirty="0"/>
          </a:p>
        </p:txBody>
      </p:sp>
    </p:spTree>
    <p:extLst>
      <p:ext uri="{BB962C8B-B14F-4D97-AF65-F5344CB8AC3E}">
        <p14:creationId xmlns:p14="http://schemas.microsoft.com/office/powerpoint/2010/main" val="191963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594360" y="1734662"/>
            <a:ext cx="5252244" cy="660823"/>
          </a:xfrm>
        </p:spPr>
        <p:txBody>
          <a:bodyPr anchor="b">
            <a:noAutofit/>
          </a:bodyPr>
          <a:lstStyle>
            <a:lvl1pPr marL="0" indent="0" algn="ctr">
              <a:buNone/>
              <a:defRPr sz="2900" b="0"/>
            </a:lvl1pPr>
            <a:lvl2pPr marL="552023" indent="0">
              <a:buNone/>
              <a:defRPr sz="2400" b="1"/>
            </a:lvl2pPr>
            <a:lvl3pPr marL="1104047" indent="0">
              <a:buNone/>
              <a:defRPr sz="2200" b="1"/>
            </a:lvl3pPr>
            <a:lvl4pPr marL="1656070" indent="0">
              <a:buNone/>
              <a:defRPr sz="1900" b="1"/>
            </a:lvl4pPr>
            <a:lvl5pPr marL="2208093" indent="0">
              <a:buNone/>
              <a:defRPr sz="1900" b="1"/>
            </a:lvl5pPr>
            <a:lvl6pPr marL="2760116" indent="0">
              <a:buNone/>
              <a:defRPr sz="1900" b="1"/>
            </a:lvl6pPr>
            <a:lvl7pPr marL="3312140" indent="0">
              <a:buNone/>
              <a:defRPr sz="1900" b="1"/>
            </a:lvl7pPr>
            <a:lvl8pPr marL="3864163" indent="0">
              <a:buNone/>
              <a:defRPr sz="1900" b="1"/>
            </a:lvl8pPr>
            <a:lvl9pPr marL="4416186" indent="0">
              <a:buNone/>
              <a:defRPr sz="1900" b="1"/>
            </a:lvl9pPr>
          </a:lstStyle>
          <a:p>
            <a:pPr lvl="0"/>
            <a:r>
              <a:rPr lang="en-US" dirty="0"/>
              <a:t>Click to edit Master text styles</a:t>
            </a:r>
          </a:p>
        </p:txBody>
      </p:sp>
      <p:sp>
        <p:nvSpPr>
          <p:cNvPr id="5" name="Text Placeholder 4"/>
          <p:cNvSpPr>
            <a:spLocks noGrp="1"/>
          </p:cNvSpPr>
          <p:nvPr>
            <p:ph type="body" sz="quarter" idx="3"/>
          </p:nvPr>
        </p:nvSpPr>
        <p:spPr>
          <a:xfrm>
            <a:off x="6042660" y="1734662"/>
            <a:ext cx="5254308" cy="660823"/>
          </a:xfrm>
        </p:spPr>
        <p:txBody>
          <a:bodyPr anchor="b">
            <a:noAutofit/>
          </a:bodyPr>
          <a:lstStyle>
            <a:lvl1pPr marL="0" indent="0" algn="ctr">
              <a:buNone/>
              <a:defRPr sz="2900" b="0"/>
            </a:lvl1pPr>
            <a:lvl2pPr marL="552023" indent="0">
              <a:buNone/>
              <a:defRPr sz="2400" b="1"/>
            </a:lvl2pPr>
            <a:lvl3pPr marL="1104047" indent="0">
              <a:buNone/>
              <a:defRPr sz="2200" b="1"/>
            </a:lvl3pPr>
            <a:lvl4pPr marL="1656070" indent="0">
              <a:buNone/>
              <a:defRPr sz="1900" b="1"/>
            </a:lvl4pPr>
            <a:lvl5pPr marL="2208093" indent="0">
              <a:buNone/>
              <a:defRPr sz="1900" b="1"/>
            </a:lvl5pPr>
            <a:lvl6pPr marL="2760116" indent="0">
              <a:buNone/>
              <a:defRPr sz="1900" b="1"/>
            </a:lvl6pPr>
            <a:lvl7pPr marL="3312140" indent="0">
              <a:buNone/>
              <a:defRPr sz="1900" b="1"/>
            </a:lvl7pPr>
            <a:lvl8pPr marL="3864163" indent="0">
              <a:buNone/>
              <a:defRPr sz="1900" b="1"/>
            </a:lvl8pPr>
            <a:lvl9pPr marL="4416186" indent="0">
              <a:buNone/>
              <a:defRPr sz="1900" b="1"/>
            </a:lvl9pPr>
          </a:lstStyle>
          <a:p>
            <a:pPr lvl="0"/>
            <a:r>
              <a:rPr lang="en-US"/>
              <a:t>Click to edit Master text styles</a:t>
            </a:r>
          </a:p>
        </p:txBody>
      </p:sp>
      <p:sp>
        <p:nvSpPr>
          <p:cNvPr id="11" name="Content Placeholder 10"/>
          <p:cNvSpPr>
            <a:spLocks noGrp="1"/>
          </p:cNvSpPr>
          <p:nvPr>
            <p:ph sz="quarter" idx="13"/>
          </p:nvPr>
        </p:nvSpPr>
        <p:spPr>
          <a:xfrm>
            <a:off x="594360" y="2398789"/>
            <a:ext cx="5254142" cy="3604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074359" y="2398789"/>
            <a:ext cx="5254142" cy="3832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a:xfrm>
            <a:off x="7543800" y="646033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2"/>
          </p:nvPr>
        </p:nvSpPr>
        <p:spPr>
          <a:xfrm>
            <a:off x="4478246" y="6755650"/>
            <a:ext cx="1111568" cy="395806"/>
          </a:xfrm>
          <a:prstGeom prst="rect">
            <a:avLst/>
          </a:prstGeom>
        </p:spPr>
        <p:txBody>
          <a:bodyPr anchor="ctr"/>
          <a:lstStyle>
            <a:lvl1pPr algn="r">
              <a:defRPr sz="1100">
                <a:solidFill>
                  <a:schemeClr val="accent6">
                    <a:lumMod val="75000"/>
                  </a:schemeClr>
                </a:solidFill>
                <a:latin typeface="Calibri" panose="020F0502020204030204" pitchFamily="34" charset="0"/>
              </a:defRPr>
            </a:lvl1pPr>
          </a:lstStyle>
          <a:p>
            <a:endParaRPr lang="en-US" dirty="0"/>
          </a:p>
        </p:txBody>
      </p:sp>
      <p:sp>
        <p:nvSpPr>
          <p:cNvPr id="16" name="Slide Number Placeholder 5"/>
          <p:cNvSpPr>
            <a:spLocks noGrp="1"/>
          </p:cNvSpPr>
          <p:nvPr>
            <p:ph type="sldNum" sz="quarter" idx="4"/>
          </p:nvPr>
        </p:nvSpPr>
        <p:spPr>
          <a:xfrm>
            <a:off x="5670232" y="6755650"/>
            <a:ext cx="730568" cy="395806"/>
          </a:xfrm>
          <a:prstGeom prst="rect">
            <a:avLst/>
          </a:prstGeom>
        </p:spPr>
        <p:txBody>
          <a:bodyPr anchor="ctr"/>
          <a:lstStyle>
            <a:lvl1pPr algn="l">
              <a:defRPr sz="1100">
                <a:solidFill>
                  <a:schemeClr val="accent6">
                    <a:lumMod val="75000"/>
                  </a:schemeClr>
                </a:solidFill>
                <a:latin typeface="Calibri" panose="020F0502020204030204" pitchFamily="34" charset="0"/>
              </a:defRPr>
            </a:lvl1pPr>
          </a:lstStyle>
          <a:p>
            <a:fld id="{59DE6EB8-52AB-45EA-A660-3E1EBFA72987}" type="slidenum">
              <a:rPr lang="en-US" smtClean="0"/>
              <a:pPr/>
              <a:t>‹#›</a:t>
            </a:fld>
            <a:endParaRPr lang="en-US" dirty="0"/>
          </a:p>
        </p:txBody>
      </p:sp>
      <p:sp>
        <p:nvSpPr>
          <p:cNvPr id="17" name="Footer Placeholder 4"/>
          <p:cNvSpPr>
            <a:spLocks noGrp="1"/>
          </p:cNvSpPr>
          <p:nvPr>
            <p:ph type="ftr" sz="quarter" idx="15"/>
          </p:nvPr>
        </p:nvSpPr>
        <p:spPr>
          <a:xfrm>
            <a:off x="457200" y="6755116"/>
            <a:ext cx="3765550" cy="396875"/>
          </a:xfrm>
          <a:prstGeom prst="rect">
            <a:avLst/>
          </a:prstGeom>
        </p:spPr>
        <p:txBody>
          <a:bodyPr vert="horz" lIns="91440" tIns="45720" rIns="91440" bIns="45720" rtlCol="0" anchor="ctr"/>
          <a:lstStyle>
            <a:lvl1pPr algn="ctr">
              <a:defRPr lang="en-US" sz="1100" kern="1200" dirty="0" smtClean="0">
                <a:solidFill>
                  <a:schemeClr val="accent6">
                    <a:lumMod val="75000"/>
                  </a:schemeClr>
                </a:solidFill>
                <a:latin typeface="Calibri" panose="020F0502020204030204" pitchFamily="34" charset="0"/>
                <a:ea typeface="+mn-ea"/>
                <a:cs typeface="+mn-cs"/>
              </a:defRPr>
            </a:lvl1pPr>
          </a:lstStyle>
          <a:p>
            <a:pPr algn="l"/>
            <a:endParaRPr lang="en-US" dirty="0"/>
          </a:p>
        </p:txBody>
      </p:sp>
    </p:spTree>
    <p:extLst>
      <p:ext uri="{BB962C8B-B14F-4D97-AF65-F5344CB8AC3E}">
        <p14:creationId xmlns:p14="http://schemas.microsoft.com/office/powerpoint/2010/main" val="349036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cxnSp>
        <p:nvCxnSpPr>
          <p:cNvPr id="8" name="Straight Connector 7"/>
          <p:cNvCxnSpPr/>
          <p:nvPr userDrawn="1"/>
        </p:nvCxnSpPr>
        <p:spPr>
          <a:xfrm>
            <a:off x="7543800" y="646033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478246" y="6755650"/>
            <a:ext cx="1111568" cy="395806"/>
          </a:xfrm>
          <a:prstGeom prst="rect">
            <a:avLst/>
          </a:prstGeom>
        </p:spPr>
        <p:txBody>
          <a:bodyPr anchor="ctr"/>
          <a:lstStyle>
            <a:lvl1pPr algn="r">
              <a:defRPr sz="1100">
                <a:solidFill>
                  <a:schemeClr val="accent6">
                    <a:lumMod val="75000"/>
                  </a:schemeClr>
                </a:solidFill>
                <a:latin typeface="Calibri" panose="020F0502020204030204" pitchFamily="34" charset="0"/>
              </a:defRPr>
            </a:lvl1pPr>
          </a:lstStyle>
          <a:p>
            <a:endParaRPr lang="en-US" dirty="0"/>
          </a:p>
        </p:txBody>
      </p:sp>
      <p:sp>
        <p:nvSpPr>
          <p:cNvPr id="10" name="Slide Number Placeholder 5"/>
          <p:cNvSpPr>
            <a:spLocks noGrp="1"/>
          </p:cNvSpPr>
          <p:nvPr>
            <p:ph type="sldNum" sz="quarter" idx="4"/>
          </p:nvPr>
        </p:nvSpPr>
        <p:spPr>
          <a:xfrm>
            <a:off x="5670232" y="6755650"/>
            <a:ext cx="730568" cy="395806"/>
          </a:xfrm>
          <a:prstGeom prst="rect">
            <a:avLst/>
          </a:prstGeom>
        </p:spPr>
        <p:txBody>
          <a:bodyPr anchor="ctr"/>
          <a:lstStyle>
            <a:lvl1pPr algn="l">
              <a:defRPr sz="1100">
                <a:solidFill>
                  <a:schemeClr val="accent6">
                    <a:lumMod val="75000"/>
                  </a:schemeClr>
                </a:solidFill>
                <a:latin typeface="Calibri" panose="020F0502020204030204" pitchFamily="34" charset="0"/>
              </a:defRPr>
            </a:lvl1pPr>
          </a:lstStyle>
          <a:p>
            <a:fld id="{59DE6EB8-52AB-45EA-A660-3E1EBFA72987}" type="slidenum">
              <a:rPr lang="en-US" smtClean="0"/>
              <a:pPr/>
              <a:t>‹#›</a:t>
            </a:fld>
            <a:endParaRPr lang="en-US" dirty="0"/>
          </a:p>
        </p:txBody>
      </p:sp>
      <p:sp>
        <p:nvSpPr>
          <p:cNvPr id="11" name="Footer Placeholder 4"/>
          <p:cNvSpPr>
            <a:spLocks noGrp="1"/>
          </p:cNvSpPr>
          <p:nvPr>
            <p:ph type="ftr" sz="quarter" idx="3"/>
          </p:nvPr>
        </p:nvSpPr>
        <p:spPr>
          <a:xfrm>
            <a:off x="457200" y="6755116"/>
            <a:ext cx="3765550" cy="396875"/>
          </a:xfrm>
          <a:prstGeom prst="rect">
            <a:avLst/>
          </a:prstGeom>
        </p:spPr>
        <p:txBody>
          <a:bodyPr vert="horz" lIns="91440" tIns="45720" rIns="91440" bIns="45720" rtlCol="0" anchor="ctr"/>
          <a:lstStyle>
            <a:lvl1pPr algn="ctr">
              <a:defRPr lang="en-US" sz="1100" kern="1200" dirty="0" smtClean="0">
                <a:solidFill>
                  <a:schemeClr val="accent6">
                    <a:lumMod val="75000"/>
                  </a:schemeClr>
                </a:solidFill>
                <a:latin typeface="Calibri" panose="020F0502020204030204" pitchFamily="34" charset="0"/>
                <a:ea typeface="+mn-ea"/>
                <a:cs typeface="+mn-cs"/>
              </a:defRPr>
            </a:lvl1pPr>
          </a:lstStyle>
          <a:p>
            <a:pPr algn="l"/>
            <a:endParaRPr lang="en-US" dirty="0"/>
          </a:p>
        </p:txBody>
      </p:sp>
    </p:spTree>
    <p:extLst>
      <p:ext uri="{BB962C8B-B14F-4D97-AF65-F5344CB8AC3E}">
        <p14:creationId xmlns:p14="http://schemas.microsoft.com/office/powerpoint/2010/main" val="95147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7" name="Straight Connector 6"/>
          <p:cNvCxnSpPr/>
          <p:nvPr userDrawn="1"/>
        </p:nvCxnSpPr>
        <p:spPr>
          <a:xfrm>
            <a:off x="7543800" y="646033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Date Placeholder 3"/>
          <p:cNvSpPr>
            <a:spLocks noGrp="1"/>
          </p:cNvSpPr>
          <p:nvPr>
            <p:ph type="dt" sz="half" idx="2"/>
          </p:nvPr>
        </p:nvSpPr>
        <p:spPr>
          <a:xfrm>
            <a:off x="4478246" y="6755650"/>
            <a:ext cx="1111568" cy="395806"/>
          </a:xfrm>
          <a:prstGeom prst="rect">
            <a:avLst/>
          </a:prstGeom>
        </p:spPr>
        <p:txBody>
          <a:bodyPr anchor="ctr"/>
          <a:lstStyle>
            <a:lvl1pPr algn="r">
              <a:defRPr sz="1100" b="0" i="0">
                <a:solidFill>
                  <a:schemeClr val="tx1"/>
                </a:solidFill>
                <a:latin typeface="Avenir Medium"/>
              </a:defRPr>
            </a:lvl1pPr>
          </a:lstStyle>
          <a:p>
            <a:endParaRPr lang="en-US" dirty="0"/>
          </a:p>
        </p:txBody>
      </p:sp>
      <p:sp>
        <p:nvSpPr>
          <p:cNvPr id="9" name="Slide Number Placeholder 5"/>
          <p:cNvSpPr>
            <a:spLocks noGrp="1"/>
          </p:cNvSpPr>
          <p:nvPr>
            <p:ph type="sldNum" sz="quarter" idx="4"/>
          </p:nvPr>
        </p:nvSpPr>
        <p:spPr>
          <a:xfrm>
            <a:off x="5670232" y="6755650"/>
            <a:ext cx="730568" cy="395806"/>
          </a:xfrm>
          <a:prstGeom prst="rect">
            <a:avLst/>
          </a:prstGeom>
        </p:spPr>
        <p:txBody>
          <a:bodyPr anchor="ctr"/>
          <a:lstStyle>
            <a:lvl1pPr algn="l">
              <a:defRPr sz="1100">
                <a:solidFill>
                  <a:schemeClr val="tx1"/>
                </a:solidFill>
                <a:latin typeface="Avenir Medium"/>
              </a:defRPr>
            </a:lvl1pPr>
          </a:lstStyle>
          <a:p>
            <a:fld id="{59DE6EB8-52AB-45EA-A660-3E1EBFA72987}" type="slidenum">
              <a:rPr lang="en-US" smtClean="0"/>
              <a:pPr/>
              <a:t>‹#›</a:t>
            </a:fld>
            <a:endParaRPr lang="en-US" dirty="0"/>
          </a:p>
        </p:txBody>
      </p:sp>
      <p:sp>
        <p:nvSpPr>
          <p:cNvPr id="10" name="Footer Placeholder 4"/>
          <p:cNvSpPr>
            <a:spLocks noGrp="1"/>
          </p:cNvSpPr>
          <p:nvPr>
            <p:ph type="ftr" sz="quarter" idx="3"/>
          </p:nvPr>
        </p:nvSpPr>
        <p:spPr>
          <a:xfrm>
            <a:off x="457200" y="6755116"/>
            <a:ext cx="3765550" cy="396875"/>
          </a:xfrm>
          <a:prstGeom prst="rect">
            <a:avLst/>
          </a:prstGeom>
        </p:spPr>
        <p:txBody>
          <a:bodyPr vert="horz" lIns="91440" tIns="45720" rIns="91440" bIns="45720" rtlCol="0" anchor="ctr"/>
          <a:lstStyle>
            <a:lvl1pPr algn="ctr">
              <a:defRPr lang="en-US" sz="1100" kern="1200" dirty="0" smtClean="0">
                <a:solidFill>
                  <a:schemeClr val="tx1"/>
                </a:solidFill>
                <a:latin typeface="Avenir Medium"/>
                <a:ea typeface="+mn-ea"/>
                <a:cs typeface="+mn-cs"/>
              </a:defRPr>
            </a:lvl1pPr>
          </a:lstStyle>
          <a:p>
            <a:pPr algn="l"/>
            <a:endParaRPr lang="en-US" dirty="0"/>
          </a:p>
        </p:txBody>
      </p:sp>
    </p:spTree>
    <p:extLst>
      <p:ext uri="{BB962C8B-B14F-4D97-AF65-F5344CB8AC3E}">
        <p14:creationId xmlns:p14="http://schemas.microsoft.com/office/powerpoint/2010/main" val="2308272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43800" y="289110"/>
            <a:ext cx="3910807" cy="1827821"/>
          </a:xfrm>
        </p:spPr>
        <p:txBody>
          <a:bodyPr anchor="ctr" anchorCtr="0"/>
          <a:lstStyle>
            <a:lvl1pPr algn="ctr">
              <a:lnSpc>
                <a:spcPct val="100000"/>
              </a:lnSpc>
              <a:defRPr sz="3400" b="0">
                <a:effectLst/>
                <a:latin typeface="Avenir Black"/>
                <a:cs typeface="Avenir Black"/>
              </a:defRPr>
            </a:lvl1pPr>
          </a:lstStyle>
          <a:p>
            <a:r>
              <a:rPr lang="en-US" dirty="0"/>
              <a:t>Click to edit Master title style</a:t>
            </a:r>
          </a:p>
        </p:txBody>
      </p:sp>
      <p:sp>
        <p:nvSpPr>
          <p:cNvPr id="3" name="Content Placeholder 2"/>
          <p:cNvSpPr>
            <a:spLocks noGrp="1"/>
          </p:cNvSpPr>
          <p:nvPr>
            <p:ph idx="1"/>
          </p:nvPr>
        </p:nvSpPr>
        <p:spPr>
          <a:xfrm>
            <a:off x="676971" y="295994"/>
            <a:ext cx="6494622" cy="5707137"/>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543800" y="2345532"/>
            <a:ext cx="3910807" cy="2057399"/>
          </a:xfrm>
        </p:spPr>
        <p:txBody>
          <a:bodyPr>
            <a:normAutofit/>
          </a:bodyPr>
          <a:lstStyle>
            <a:lvl1pPr marL="0" indent="0" algn="ctr">
              <a:lnSpc>
                <a:spcPct val="125000"/>
              </a:lnSpc>
              <a:buNone/>
              <a:defRPr sz="1900"/>
            </a:lvl1pPr>
            <a:lvl2pPr marL="552023" indent="0">
              <a:buNone/>
              <a:defRPr sz="1400"/>
            </a:lvl2pPr>
            <a:lvl3pPr marL="1104047" indent="0">
              <a:buNone/>
              <a:defRPr sz="1200"/>
            </a:lvl3pPr>
            <a:lvl4pPr marL="1656070" indent="0">
              <a:buNone/>
              <a:defRPr sz="1100"/>
            </a:lvl4pPr>
            <a:lvl5pPr marL="2208093" indent="0">
              <a:buNone/>
              <a:defRPr sz="1100"/>
            </a:lvl5pPr>
            <a:lvl6pPr marL="2760116" indent="0">
              <a:buNone/>
              <a:defRPr sz="1100"/>
            </a:lvl6pPr>
            <a:lvl7pPr marL="3312140" indent="0">
              <a:buNone/>
              <a:defRPr sz="1100"/>
            </a:lvl7pPr>
            <a:lvl8pPr marL="3864163" indent="0">
              <a:buNone/>
              <a:defRPr sz="1100"/>
            </a:lvl8pPr>
            <a:lvl9pPr marL="4416186" indent="0">
              <a:buNone/>
              <a:defRPr sz="1100"/>
            </a:lvl9pPr>
          </a:lstStyle>
          <a:p>
            <a:pPr lvl="0"/>
            <a:r>
              <a:rPr lang="en-US" dirty="0"/>
              <a:t>Click to edit Master text styles</a:t>
            </a:r>
          </a:p>
        </p:txBody>
      </p:sp>
      <p:cxnSp>
        <p:nvCxnSpPr>
          <p:cNvPr id="10" name="Straight Connector 9"/>
          <p:cNvCxnSpPr/>
          <p:nvPr userDrawn="1"/>
        </p:nvCxnSpPr>
        <p:spPr>
          <a:xfrm>
            <a:off x="7543800" y="646033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478246" y="6755650"/>
            <a:ext cx="1111568" cy="395806"/>
          </a:xfrm>
          <a:prstGeom prst="rect">
            <a:avLst/>
          </a:prstGeom>
        </p:spPr>
        <p:txBody>
          <a:bodyPr anchor="ctr"/>
          <a:lstStyle>
            <a:lvl1pPr algn="r">
              <a:defRPr sz="1100">
                <a:solidFill>
                  <a:schemeClr val="accent6">
                    <a:lumMod val="75000"/>
                  </a:schemeClr>
                </a:solidFill>
                <a:latin typeface="Calibri" panose="020F0502020204030204" pitchFamily="34" charset="0"/>
              </a:defRPr>
            </a:lvl1pPr>
          </a:lstStyle>
          <a:p>
            <a:endParaRPr lang="en-US" dirty="0"/>
          </a:p>
        </p:txBody>
      </p:sp>
      <p:sp>
        <p:nvSpPr>
          <p:cNvPr id="12" name="Slide Number Placeholder 5"/>
          <p:cNvSpPr>
            <a:spLocks noGrp="1"/>
          </p:cNvSpPr>
          <p:nvPr>
            <p:ph type="sldNum" sz="quarter" idx="4"/>
          </p:nvPr>
        </p:nvSpPr>
        <p:spPr>
          <a:xfrm>
            <a:off x="5670232" y="6755650"/>
            <a:ext cx="730568" cy="395806"/>
          </a:xfrm>
          <a:prstGeom prst="rect">
            <a:avLst/>
          </a:prstGeom>
        </p:spPr>
        <p:txBody>
          <a:bodyPr anchor="ctr"/>
          <a:lstStyle>
            <a:lvl1pPr algn="l">
              <a:defRPr sz="1100">
                <a:solidFill>
                  <a:schemeClr val="accent6">
                    <a:lumMod val="75000"/>
                  </a:schemeClr>
                </a:solidFill>
                <a:latin typeface="Calibri" panose="020F0502020204030204" pitchFamily="34" charset="0"/>
              </a:defRPr>
            </a:lvl1pPr>
          </a:lstStyle>
          <a:p>
            <a:fld id="{59DE6EB8-52AB-45EA-A660-3E1EBFA72987}" type="slidenum">
              <a:rPr lang="en-US" smtClean="0"/>
              <a:pPr/>
              <a:t>‹#›</a:t>
            </a:fld>
            <a:endParaRPr lang="en-US" dirty="0"/>
          </a:p>
        </p:txBody>
      </p:sp>
      <p:sp>
        <p:nvSpPr>
          <p:cNvPr id="13" name="Footer Placeholder 4"/>
          <p:cNvSpPr>
            <a:spLocks noGrp="1"/>
          </p:cNvSpPr>
          <p:nvPr>
            <p:ph type="ftr" sz="quarter" idx="3"/>
          </p:nvPr>
        </p:nvSpPr>
        <p:spPr>
          <a:xfrm>
            <a:off x="457200" y="6755116"/>
            <a:ext cx="3765550" cy="396875"/>
          </a:xfrm>
          <a:prstGeom prst="rect">
            <a:avLst/>
          </a:prstGeom>
        </p:spPr>
        <p:txBody>
          <a:bodyPr vert="horz" lIns="91440" tIns="45720" rIns="91440" bIns="45720" rtlCol="0" anchor="ctr"/>
          <a:lstStyle>
            <a:lvl1pPr algn="ctr">
              <a:defRPr lang="en-US" sz="1100" kern="1200" dirty="0" smtClean="0">
                <a:solidFill>
                  <a:schemeClr val="accent6">
                    <a:lumMod val="75000"/>
                  </a:schemeClr>
                </a:solidFill>
                <a:latin typeface="Calibri" panose="020F0502020204030204" pitchFamily="34" charset="0"/>
                <a:ea typeface="+mn-ea"/>
                <a:cs typeface="+mn-cs"/>
              </a:defRPr>
            </a:lvl1pPr>
          </a:lstStyle>
          <a:p>
            <a:pPr algn="l"/>
            <a:endParaRPr lang="en-US" dirty="0"/>
          </a:p>
        </p:txBody>
      </p:sp>
      <p:cxnSp>
        <p:nvCxnSpPr>
          <p:cNvPr id="6" name="Straight Connector 5"/>
          <p:cNvCxnSpPr/>
          <p:nvPr userDrawn="1"/>
        </p:nvCxnSpPr>
        <p:spPr>
          <a:xfrm>
            <a:off x="7350369" y="304800"/>
            <a:ext cx="0" cy="56856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569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0"/>
            <a:ext cx="10698480" cy="1734661"/>
          </a:xfrm>
          <a:prstGeom prst="rect">
            <a:avLst/>
          </a:prstGeom>
        </p:spPr>
        <p:txBody>
          <a:bodyPr vert="horz" lIns="110405" tIns="55202" rIns="110405" bIns="55202" rtlCol="0" anchor="b">
            <a:noAutofit/>
          </a:bodyPr>
          <a:lstStyle/>
          <a:p>
            <a:r>
              <a:rPr lang="en-US" dirty="0"/>
              <a:t>Click to edit Master title style</a:t>
            </a:r>
          </a:p>
        </p:txBody>
      </p:sp>
      <p:sp>
        <p:nvSpPr>
          <p:cNvPr id="3" name="Text Placeholder 2"/>
          <p:cNvSpPr>
            <a:spLocks noGrp="1"/>
          </p:cNvSpPr>
          <p:nvPr>
            <p:ph type="body" idx="1"/>
          </p:nvPr>
        </p:nvSpPr>
        <p:spPr>
          <a:xfrm>
            <a:off x="594360" y="1734662"/>
            <a:ext cx="10698480" cy="4431633"/>
          </a:xfrm>
          <a:prstGeom prst="rect">
            <a:avLst/>
          </a:prstGeom>
        </p:spPr>
        <p:txBody>
          <a:bodyPr vert="horz" lIns="110405" tIns="55202" rIns="110405" bIns="55202" rtlCol="0">
            <a:normAutofit/>
          </a:bodyPr>
          <a:lstStyle/>
          <a:p>
            <a:pPr marL="414017" marR="0" lvl="0" indent="-414017" algn="l" defTabSz="1104047" rtl="0" eaLnBrk="1" fontAlgn="auto" latinLnBrk="0" hangingPunct="1">
              <a:lnSpc>
                <a:spcPct val="100000"/>
              </a:lnSpc>
              <a:spcBef>
                <a:spcPct val="20000"/>
              </a:spcBef>
              <a:spcAft>
                <a:spcPts val="0"/>
              </a:spcAft>
              <a:buClrTx/>
              <a:buSzTx/>
              <a:buFont typeface="Arial" pitchFamily="34" charset="0"/>
              <a:buChar char="•"/>
              <a:tabLst/>
              <a:defRPr/>
            </a:pPr>
            <a:r>
              <a:rPr lang="en-US" dirty="0"/>
              <a:t>Use these slides to present program-specific information tailored to the audience’s interest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4478246" y="6720481"/>
            <a:ext cx="1111568" cy="395806"/>
          </a:xfrm>
          <a:prstGeom prst="rect">
            <a:avLst/>
          </a:prstGeom>
        </p:spPr>
        <p:txBody>
          <a:bodyPr anchor="ctr"/>
          <a:lstStyle>
            <a:lvl1pPr algn="r">
              <a:defRPr sz="1100">
                <a:solidFill>
                  <a:schemeClr val="accent6">
                    <a:lumMod val="75000"/>
                  </a:schemeClr>
                </a:solidFill>
                <a:latin typeface="Calibri" panose="020F0502020204030204" pitchFamily="34" charset="0"/>
              </a:defRPr>
            </a:lvl1pPr>
          </a:lstStyle>
          <a:p>
            <a:endParaRPr lang="en-US" dirty="0"/>
          </a:p>
        </p:txBody>
      </p:sp>
      <p:sp>
        <p:nvSpPr>
          <p:cNvPr id="15" name="Slide Number Placeholder 5"/>
          <p:cNvSpPr>
            <a:spLocks noGrp="1"/>
          </p:cNvSpPr>
          <p:nvPr>
            <p:ph type="sldNum" sz="quarter" idx="4"/>
          </p:nvPr>
        </p:nvSpPr>
        <p:spPr>
          <a:xfrm>
            <a:off x="5670232" y="6720481"/>
            <a:ext cx="730568" cy="395806"/>
          </a:xfrm>
          <a:prstGeom prst="rect">
            <a:avLst/>
          </a:prstGeom>
        </p:spPr>
        <p:txBody>
          <a:bodyPr anchor="ctr"/>
          <a:lstStyle>
            <a:lvl1pPr algn="l">
              <a:defRPr sz="1100">
                <a:solidFill>
                  <a:schemeClr val="accent6">
                    <a:lumMod val="75000"/>
                  </a:schemeClr>
                </a:solidFill>
                <a:latin typeface="Calibri" panose="020F0502020204030204" pitchFamily="34" charset="0"/>
              </a:defRPr>
            </a:lvl1pPr>
          </a:lstStyle>
          <a:p>
            <a:fld id="{59DE6EB8-52AB-45EA-A660-3E1EBFA72987}" type="slidenum">
              <a:rPr lang="en-US" smtClean="0"/>
              <a:pPr/>
              <a:t>‹#›</a:t>
            </a:fld>
            <a:endParaRPr lang="en-US" dirty="0"/>
          </a:p>
        </p:txBody>
      </p:sp>
      <p:cxnSp>
        <p:nvCxnSpPr>
          <p:cNvPr id="16" name="Straight Connector 15"/>
          <p:cNvCxnSpPr/>
          <p:nvPr/>
        </p:nvCxnSpPr>
        <p:spPr>
          <a:xfrm>
            <a:off x="7543800" y="646033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57200" y="6719947"/>
            <a:ext cx="3765550" cy="396875"/>
          </a:xfrm>
          <a:prstGeom prst="rect">
            <a:avLst/>
          </a:prstGeom>
        </p:spPr>
        <p:txBody>
          <a:bodyPr vert="horz" lIns="91440" tIns="45720" rIns="91440" bIns="45720" rtlCol="0" anchor="ctr"/>
          <a:lstStyle>
            <a:lvl1pPr algn="ctr">
              <a:defRPr lang="en-US" sz="1100" kern="1200" dirty="0" smtClean="0">
                <a:solidFill>
                  <a:schemeClr val="accent6">
                    <a:lumMod val="75000"/>
                  </a:schemeClr>
                </a:solidFill>
                <a:latin typeface="Calibri" panose="020F0502020204030204" pitchFamily="34" charset="0"/>
                <a:ea typeface="+mn-ea"/>
                <a:cs typeface="+mn-cs"/>
              </a:defRPr>
            </a:lvl1pPr>
          </a:lstStyle>
          <a:p>
            <a:pPr algn="l"/>
            <a:endParaRPr lang="en-US" dirty="0"/>
          </a:p>
        </p:txBody>
      </p:sp>
      <p:sp>
        <p:nvSpPr>
          <p:cNvPr id="4" name="Rectangle 3"/>
          <p:cNvSpPr/>
          <p:nvPr userDrawn="1"/>
        </p:nvSpPr>
        <p:spPr>
          <a:xfrm>
            <a:off x="0" y="0"/>
            <a:ext cx="11887200" cy="7434263"/>
          </a:xfrm>
          <a:prstGeom prst="rect">
            <a:avLst/>
          </a:prstGeom>
          <a:gradFill>
            <a:gsLst>
              <a:gs pos="0">
                <a:schemeClr val="accent1">
                  <a:lumMod val="20000"/>
                  <a:lumOff val="80000"/>
                </a:schemeClr>
              </a:gs>
              <a:gs pos="100000">
                <a:schemeClr val="tx2">
                  <a:lumMod val="60000"/>
                  <a:lumOff val="40000"/>
                </a:schemeClr>
              </a:gs>
            </a:gsLst>
            <a:lin ang="558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6696769" y="6804931"/>
            <a:ext cx="4853353" cy="384721"/>
          </a:xfrm>
          <a:prstGeom prst="rect">
            <a:avLst/>
          </a:prstGeom>
          <a:noFill/>
        </p:spPr>
        <p:txBody>
          <a:bodyPr wrap="square" rtlCol="0">
            <a:spAutoFit/>
          </a:bodyPr>
          <a:lstStyle/>
          <a:p>
            <a:pPr algn="r"/>
            <a:r>
              <a:rPr lang="en-US" sz="1000" dirty="0">
                <a:solidFill>
                  <a:schemeClr val="tx2">
                    <a:lumMod val="75000"/>
                  </a:schemeClr>
                </a:solidFill>
                <a:latin typeface="Avenir Next Demi Bold"/>
                <a:cs typeface="Avenir Next Demi Bold"/>
              </a:rPr>
              <a:t>KERN COUNTY SUPERINTENDENT</a:t>
            </a:r>
            <a:r>
              <a:rPr lang="en-US" sz="1000" baseline="0" dirty="0">
                <a:solidFill>
                  <a:schemeClr val="tx2">
                    <a:lumMod val="75000"/>
                  </a:schemeClr>
                </a:solidFill>
                <a:latin typeface="Avenir Next Demi Bold"/>
                <a:cs typeface="Avenir Next Demi Bold"/>
              </a:rPr>
              <a:t> OF SCHOOLS</a:t>
            </a:r>
          </a:p>
          <a:p>
            <a:pPr algn="r"/>
            <a:r>
              <a:rPr lang="en-US" sz="900" baseline="0" dirty="0">
                <a:solidFill>
                  <a:schemeClr val="tx2">
                    <a:lumMod val="75000"/>
                  </a:schemeClr>
                </a:solidFill>
                <a:latin typeface="Avenir Next Demi Bold"/>
                <a:cs typeface="Avenir Next Demi Bold"/>
              </a:rPr>
              <a:t>OFFICE OF MARY C. BARLOW</a:t>
            </a:r>
            <a:r>
              <a:rPr lang="en-US" sz="900" i="1" baseline="0" dirty="0">
                <a:solidFill>
                  <a:schemeClr val="tx2">
                    <a:lumMod val="75000"/>
                  </a:schemeClr>
                </a:solidFill>
                <a:latin typeface="Avenir Next Demi Bold"/>
                <a:cs typeface="Avenir Next Demi Bold"/>
              </a:rPr>
              <a:t>…ADVOCATES FOR CHILDREN</a:t>
            </a:r>
            <a:endParaRPr lang="en-US" sz="900" i="1" dirty="0">
              <a:solidFill>
                <a:schemeClr val="tx2">
                  <a:lumMod val="75000"/>
                </a:schemeClr>
              </a:solidFill>
              <a:latin typeface="Avenir Next Demi Bold"/>
              <a:cs typeface="Avenir Next Demi Bold"/>
            </a:endParaRPr>
          </a:p>
        </p:txBody>
      </p:sp>
    </p:spTree>
    <p:extLst>
      <p:ext uri="{BB962C8B-B14F-4D97-AF65-F5344CB8AC3E}">
        <p14:creationId xmlns:p14="http://schemas.microsoft.com/office/powerpoint/2010/main" val="2144827795"/>
      </p:ext>
    </p:extLst>
  </p:cSld>
  <p:clrMap bg1="lt1" tx1="dk1" bg2="lt2" tx2="dk2" accent1="accent1" accent2="accent2" accent3="accent3" accent4="accent4" accent5="accent5" accent6="accent6" hlink="hlink" folHlink="folHlink"/>
  <p:sldLayoutIdLst>
    <p:sldLayoutId id="2147483771" r:id="rId1"/>
    <p:sldLayoutId id="2147483758" r:id="rId2"/>
    <p:sldLayoutId id="2147483759" r:id="rId3"/>
    <p:sldLayoutId id="2147483760" r:id="rId4"/>
    <p:sldLayoutId id="2147483772" r:id="rId5"/>
    <p:sldLayoutId id="2147483761" r:id="rId6"/>
    <p:sldLayoutId id="2147483762" r:id="rId7"/>
    <p:sldLayoutId id="2147483763" r:id="rId8"/>
    <p:sldLayoutId id="2147483764" r:id="rId9"/>
    <p:sldLayoutId id="2147483765" r:id="rId10"/>
    <p:sldLayoutId id="2147483769" r:id="rId11"/>
  </p:sldLayoutIdLst>
  <p:hf sldNum="0" hdr="0" ftr="0" dt="0"/>
  <p:txStyles>
    <p:titleStyle>
      <a:lvl1pPr algn="ctr" defTabSz="1104047" rtl="0" eaLnBrk="1" latinLnBrk="0" hangingPunct="1">
        <a:lnSpc>
          <a:spcPts val="7003"/>
        </a:lnSpc>
        <a:spcBef>
          <a:spcPct val="0"/>
        </a:spcBef>
        <a:buNone/>
        <a:defRPr sz="4800" b="0" kern="1200">
          <a:solidFill>
            <a:schemeClr val="tx2">
              <a:lumMod val="75000"/>
            </a:schemeClr>
          </a:solidFill>
          <a:effectLst/>
          <a:latin typeface="Arial" panose="020B0604020202020204" pitchFamily="34" charset="0"/>
          <a:ea typeface="+mj-ea"/>
          <a:cs typeface="Arial" panose="020B0604020202020204" pitchFamily="34" charset="0"/>
        </a:defRPr>
      </a:lvl1pPr>
    </p:titleStyle>
    <p:bodyStyle>
      <a:lvl1pPr marL="414017" marR="0" indent="-414017" algn="l" defTabSz="1104047" rtl="0" eaLnBrk="1" fontAlgn="auto" latinLnBrk="0" hangingPunct="1">
        <a:lnSpc>
          <a:spcPct val="100000"/>
        </a:lnSpc>
        <a:spcBef>
          <a:spcPct val="20000"/>
        </a:spcBef>
        <a:spcAft>
          <a:spcPts val="0"/>
        </a:spcAft>
        <a:buClrTx/>
        <a:buSzTx/>
        <a:buFont typeface="Arial" pitchFamily="34" charset="0"/>
        <a:buChar char="•"/>
        <a:tabLst/>
        <a:defRPr sz="2900" kern="1200">
          <a:solidFill>
            <a:schemeClr val="bg1">
              <a:lumMod val="50000"/>
            </a:schemeClr>
          </a:solidFill>
          <a:latin typeface="Calibri" panose="020F0502020204030204" pitchFamily="34" charset="0"/>
          <a:ea typeface="+mn-ea"/>
          <a:cs typeface="+mn-cs"/>
        </a:defRPr>
      </a:lvl1pPr>
      <a:lvl2pPr marL="894923" indent="-342900" algn="l" defTabSz="1104047" rtl="0" eaLnBrk="1" latinLnBrk="0" hangingPunct="1">
        <a:spcBef>
          <a:spcPct val="20000"/>
        </a:spcBef>
        <a:buSzPct val="90000"/>
        <a:buFont typeface="Courier New" panose="02070309020205020404" pitchFamily="49" charset="0"/>
        <a:buChar char="o"/>
        <a:defRPr sz="1900" kern="1200">
          <a:solidFill>
            <a:schemeClr val="bg1">
              <a:lumMod val="50000"/>
            </a:schemeClr>
          </a:solidFill>
          <a:latin typeface="Calibri" panose="020F0502020204030204" pitchFamily="34" charset="0"/>
          <a:ea typeface="+mn-ea"/>
          <a:cs typeface="+mn-cs"/>
        </a:defRPr>
      </a:lvl2pPr>
      <a:lvl3pPr marL="1380058" indent="-276012" algn="l" defTabSz="1104047" rtl="0" eaLnBrk="1" latinLnBrk="0" hangingPunct="1">
        <a:spcBef>
          <a:spcPct val="20000"/>
        </a:spcBef>
        <a:buFont typeface="Wingdings" panose="05000000000000000000" pitchFamily="2" charset="2"/>
        <a:buChar char="§"/>
        <a:defRPr sz="1900" kern="1200">
          <a:solidFill>
            <a:schemeClr val="bg1">
              <a:lumMod val="50000"/>
            </a:schemeClr>
          </a:solidFill>
          <a:latin typeface="Calibri" panose="020F0502020204030204" pitchFamily="34" charset="0"/>
          <a:ea typeface="+mn-ea"/>
          <a:cs typeface="+mn-cs"/>
        </a:defRPr>
      </a:lvl3pPr>
      <a:lvl4pPr marL="1998969" indent="-342900" algn="l" defTabSz="1104047" rtl="0" eaLnBrk="1" latinLnBrk="0" hangingPunct="1">
        <a:spcBef>
          <a:spcPct val="20000"/>
        </a:spcBef>
        <a:buSzPct val="90000"/>
        <a:buFont typeface="Courier New" panose="02070309020205020404" pitchFamily="49" charset="0"/>
        <a:buChar char="o"/>
        <a:defRPr sz="1900" kern="1200">
          <a:solidFill>
            <a:schemeClr val="bg1">
              <a:lumMod val="50000"/>
            </a:schemeClr>
          </a:solidFill>
          <a:latin typeface="Calibri" panose="020F0502020204030204" pitchFamily="34" charset="0"/>
          <a:ea typeface="+mn-ea"/>
          <a:cs typeface="+mn-cs"/>
        </a:defRPr>
      </a:lvl4pPr>
      <a:lvl5pPr marL="2484105" indent="-276012" algn="l" defTabSz="1104047" rtl="0" eaLnBrk="1" latinLnBrk="0" hangingPunct="1">
        <a:spcBef>
          <a:spcPct val="20000"/>
        </a:spcBef>
        <a:buFont typeface="Arial" pitchFamily="34" charset="0"/>
        <a:buChar char="•"/>
        <a:defRPr sz="1900" kern="1200">
          <a:solidFill>
            <a:schemeClr val="bg1">
              <a:lumMod val="50000"/>
            </a:schemeClr>
          </a:solidFill>
          <a:latin typeface="Calibri" panose="020F0502020204030204" pitchFamily="34" charset="0"/>
          <a:ea typeface="+mn-ea"/>
          <a:cs typeface="+mn-cs"/>
        </a:defRPr>
      </a:lvl5pPr>
      <a:lvl6pPr marL="3036128" indent="-276012" algn="l" defTabSz="1104047" rtl="0" eaLnBrk="1" latinLnBrk="0" hangingPunct="1">
        <a:spcBef>
          <a:spcPct val="20000"/>
        </a:spcBef>
        <a:buFont typeface="Courier New" pitchFamily="49" charset="0"/>
        <a:buChar char="o"/>
        <a:defRPr sz="1900" kern="1200">
          <a:solidFill>
            <a:schemeClr val="tx1">
              <a:lumMod val="50000"/>
              <a:lumOff val="50000"/>
            </a:schemeClr>
          </a:solidFill>
          <a:latin typeface="+mj-lt"/>
          <a:ea typeface="+mn-ea"/>
          <a:cs typeface="+mn-cs"/>
        </a:defRPr>
      </a:lvl6pPr>
      <a:lvl7pPr marL="3588151" indent="-276012" algn="l" defTabSz="1104047" rtl="0" eaLnBrk="1" latinLnBrk="0" hangingPunct="1">
        <a:spcBef>
          <a:spcPct val="20000"/>
        </a:spcBef>
        <a:buFont typeface="Arial" pitchFamily="34" charset="0"/>
        <a:buChar char="•"/>
        <a:defRPr sz="1900" kern="1200">
          <a:solidFill>
            <a:schemeClr val="tx1">
              <a:lumMod val="50000"/>
              <a:lumOff val="50000"/>
            </a:schemeClr>
          </a:solidFill>
          <a:latin typeface="+mj-lt"/>
          <a:ea typeface="+mn-ea"/>
          <a:cs typeface="+mn-cs"/>
        </a:defRPr>
      </a:lvl7pPr>
      <a:lvl8pPr marL="4140175" indent="-276012" algn="l" defTabSz="1104047" rtl="0" eaLnBrk="1" latinLnBrk="0" hangingPunct="1">
        <a:spcBef>
          <a:spcPct val="20000"/>
        </a:spcBef>
        <a:buFont typeface="Courier New" pitchFamily="49" charset="0"/>
        <a:buChar char="o"/>
        <a:defRPr sz="1900" kern="1200">
          <a:solidFill>
            <a:schemeClr val="tx1">
              <a:lumMod val="50000"/>
              <a:lumOff val="50000"/>
            </a:schemeClr>
          </a:solidFill>
          <a:latin typeface="+mj-lt"/>
          <a:ea typeface="+mn-ea"/>
          <a:cs typeface="+mn-cs"/>
        </a:defRPr>
      </a:lvl8pPr>
      <a:lvl9pPr marL="4692198" indent="-276012" algn="l" defTabSz="1104047" rtl="0" eaLnBrk="1" latinLnBrk="0" hangingPunct="1">
        <a:spcBef>
          <a:spcPct val="20000"/>
        </a:spcBef>
        <a:buFont typeface="Arial" pitchFamily="34" charset="0"/>
        <a:buChar char="•"/>
        <a:defRPr sz="1900" kern="1200">
          <a:solidFill>
            <a:schemeClr val="tx1">
              <a:lumMod val="50000"/>
              <a:lumOff val="50000"/>
            </a:schemeClr>
          </a:solidFill>
          <a:latin typeface="+mj-lt"/>
          <a:ea typeface="+mn-ea"/>
          <a:cs typeface="+mn-cs"/>
        </a:defRPr>
      </a:lvl9pPr>
    </p:bodyStyle>
    <p:otherStyle>
      <a:defPPr>
        <a:defRPr lang="en-US"/>
      </a:defPPr>
      <a:lvl1pPr marL="0" algn="l" defTabSz="1104047" rtl="0" eaLnBrk="1" latinLnBrk="0" hangingPunct="1">
        <a:defRPr sz="2200" kern="1200">
          <a:solidFill>
            <a:schemeClr val="tx1"/>
          </a:solidFill>
          <a:latin typeface="+mn-lt"/>
          <a:ea typeface="+mn-ea"/>
          <a:cs typeface="+mn-cs"/>
        </a:defRPr>
      </a:lvl1pPr>
      <a:lvl2pPr marL="552023" algn="l" defTabSz="1104047" rtl="0" eaLnBrk="1" latinLnBrk="0" hangingPunct="1">
        <a:defRPr sz="2200" kern="1200">
          <a:solidFill>
            <a:schemeClr val="tx1"/>
          </a:solidFill>
          <a:latin typeface="+mn-lt"/>
          <a:ea typeface="+mn-ea"/>
          <a:cs typeface="+mn-cs"/>
        </a:defRPr>
      </a:lvl2pPr>
      <a:lvl3pPr marL="1104047" algn="l" defTabSz="1104047" rtl="0" eaLnBrk="1" latinLnBrk="0" hangingPunct="1">
        <a:defRPr sz="2200" kern="1200">
          <a:solidFill>
            <a:schemeClr val="tx1"/>
          </a:solidFill>
          <a:latin typeface="+mn-lt"/>
          <a:ea typeface="+mn-ea"/>
          <a:cs typeface="+mn-cs"/>
        </a:defRPr>
      </a:lvl3pPr>
      <a:lvl4pPr marL="1656070" algn="l" defTabSz="1104047" rtl="0" eaLnBrk="1" latinLnBrk="0" hangingPunct="1">
        <a:defRPr sz="2200" kern="1200">
          <a:solidFill>
            <a:schemeClr val="tx1"/>
          </a:solidFill>
          <a:latin typeface="+mn-lt"/>
          <a:ea typeface="+mn-ea"/>
          <a:cs typeface="+mn-cs"/>
        </a:defRPr>
      </a:lvl4pPr>
      <a:lvl5pPr marL="2208093" algn="l" defTabSz="1104047" rtl="0" eaLnBrk="1" latinLnBrk="0" hangingPunct="1">
        <a:defRPr sz="2200" kern="1200">
          <a:solidFill>
            <a:schemeClr val="tx1"/>
          </a:solidFill>
          <a:latin typeface="+mn-lt"/>
          <a:ea typeface="+mn-ea"/>
          <a:cs typeface="+mn-cs"/>
        </a:defRPr>
      </a:lvl5pPr>
      <a:lvl6pPr marL="2760116" algn="l" defTabSz="1104047" rtl="0" eaLnBrk="1" latinLnBrk="0" hangingPunct="1">
        <a:defRPr sz="2200" kern="1200">
          <a:solidFill>
            <a:schemeClr val="tx1"/>
          </a:solidFill>
          <a:latin typeface="+mn-lt"/>
          <a:ea typeface="+mn-ea"/>
          <a:cs typeface="+mn-cs"/>
        </a:defRPr>
      </a:lvl6pPr>
      <a:lvl7pPr marL="3312140" algn="l" defTabSz="1104047" rtl="0" eaLnBrk="1" latinLnBrk="0" hangingPunct="1">
        <a:defRPr sz="2200" kern="1200">
          <a:solidFill>
            <a:schemeClr val="tx1"/>
          </a:solidFill>
          <a:latin typeface="+mn-lt"/>
          <a:ea typeface="+mn-ea"/>
          <a:cs typeface="+mn-cs"/>
        </a:defRPr>
      </a:lvl7pPr>
      <a:lvl8pPr marL="3864163" algn="l" defTabSz="1104047" rtl="0" eaLnBrk="1" latinLnBrk="0" hangingPunct="1">
        <a:defRPr sz="2200" kern="1200">
          <a:solidFill>
            <a:schemeClr val="tx1"/>
          </a:solidFill>
          <a:latin typeface="+mn-lt"/>
          <a:ea typeface="+mn-ea"/>
          <a:cs typeface="+mn-cs"/>
        </a:defRPr>
      </a:lvl8pPr>
      <a:lvl9pPr marL="4416186" algn="l" defTabSz="1104047"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046212"/>
      </p:ext>
    </p:extLst>
  </p:cSld>
  <p:clrMap bg1="lt1" tx1="dk1" bg2="lt2" tx2="dk2" accent1="accent1" accent2="accent2" accent3="accent3" accent4="accent4" accent5="accent5" accent6="accent6" hlink="hlink" folHlink="folHlink"/>
  <p:sldLayoutIdLst>
    <p:sldLayoutId id="2147483785"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6" r:id="rId13"/>
    <p:sldLayoutId id="2147483787" r:id="rId14"/>
    <p:sldLayoutId id="2147483788" r:id="rId15"/>
    <p:sldLayoutId id="2147483789" r:id="rId16"/>
    <p:sldLayoutId id="2147483791" r:id="rId17"/>
    <p:sldLayoutId id="2147483792"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educationresourceequity.org/toolkit/diagnostic"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9444A-9957-3A4C-873D-292EFFFA59C1}"/>
              </a:ext>
            </a:extLst>
          </p:cNvPr>
          <p:cNvSpPr>
            <a:spLocks noGrp="1"/>
          </p:cNvSpPr>
          <p:nvPr>
            <p:ph type="ctrTitle" idx="4294967295"/>
          </p:nvPr>
        </p:nvSpPr>
        <p:spPr>
          <a:xfrm>
            <a:off x="1223962" y="2252641"/>
            <a:ext cx="9439275" cy="2327275"/>
          </a:xfrm>
          <a:prstGeom prst="rect">
            <a:avLst/>
          </a:prstGeom>
        </p:spPr>
        <p:txBody>
          <a:bodyPr>
            <a:normAutofit fontScale="90000"/>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In-Person, </a:t>
            </a:r>
            <a:br>
              <a:rPr lang="en-US" b="1" dirty="0">
                <a:solidFill>
                  <a:schemeClr val="accent1">
                    <a:lumMod val="75000"/>
                  </a:schemeClr>
                </a:solidFill>
                <a:latin typeface="Arial" panose="020B0604020202020204" pitchFamily="34" charset="0"/>
                <a:cs typeface="Arial" panose="020B0604020202020204" pitchFamily="34" charset="0"/>
              </a:rPr>
            </a:br>
            <a:r>
              <a:rPr lang="en-US" b="1" dirty="0">
                <a:solidFill>
                  <a:schemeClr val="accent1">
                    <a:lumMod val="75000"/>
                  </a:schemeClr>
                </a:solidFill>
                <a:latin typeface="Arial" panose="020B0604020202020204" pitchFamily="34" charset="0"/>
                <a:cs typeface="Arial" panose="020B0604020202020204" pitchFamily="34" charset="0"/>
              </a:rPr>
              <a:t>Expanded Learning, ESSR/GEER Considerations</a:t>
            </a:r>
            <a:br>
              <a:rPr lang="en-US" b="1" dirty="0">
                <a:solidFill>
                  <a:schemeClr val="accent1">
                    <a:lumMod val="75000"/>
                  </a:schemeClr>
                </a:solidFill>
                <a:latin typeface="Arial" panose="020B0604020202020204" pitchFamily="34" charset="0"/>
                <a:cs typeface="Arial" panose="020B0604020202020204" pitchFamily="34" charset="0"/>
              </a:rPr>
            </a:br>
            <a:br>
              <a:rPr lang="en-US" b="1" dirty="0">
                <a:solidFill>
                  <a:schemeClr val="accent1">
                    <a:lumMod val="75000"/>
                  </a:schemeClr>
                </a:solidFill>
                <a:latin typeface="Arial" panose="020B0604020202020204" pitchFamily="34" charset="0"/>
                <a:cs typeface="Arial" panose="020B0604020202020204" pitchFamily="34" charset="0"/>
              </a:rPr>
            </a:br>
            <a:r>
              <a:rPr lang="en-US" sz="3600" b="1" dirty="0">
                <a:solidFill>
                  <a:schemeClr val="accent1">
                    <a:lumMod val="75000"/>
                  </a:schemeClr>
                </a:solidFill>
                <a:latin typeface="Arial" panose="020B0604020202020204" pitchFamily="34" charset="0"/>
                <a:cs typeface="Arial" panose="020B0604020202020204" pitchFamily="34" charset="0"/>
              </a:rPr>
              <a:t>March 2021</a:t>
            </a:r>
            <a:endParaRPr lang="en-US" sz="36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196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7A3CC-AF9D-BC4B-89BA-52C0435E1A6B}"/>
              </a:ext>
            </a:extLst>
          </p:cNvPr>
          <p:cNvSpPr>
            <a:spLocks noGrp="1"/>
          </p:cNvSpPr>
          <p:nvPr>
            <p:ph type="title" idx="4294967295"/>
          </p:nvPr>
        </p:nvSpPr>
        <p:spPr>
          <a:xfrm>
            <a:off x="817562" y="381000"/>
            <a:ext cx="10252075" cy="847725"/>
          </a:xfrm>
          <a:prstGeom prst="rect">
            <a:avLst/>
          </a:prstGeom>
        </p:spPr>
        <p:txBody>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Specific Focus Area to Consider</a:t>
            </a:r>
          </a:p>
        </p:txBody>
      </p:sp>
      <p:sp>
        <p:nvSpPr>
          <p:cNvPr id="3" name="Content Placeholder 2">
            <a:extLst>
              <a:ext uri="{FF2B5EF4-FFF2-40B4-BE49-F238E27FC236}">
                <a16:creationId xmlns:a16="http://schemas.microsoft.com/office/drawing/2014/main" id="{18D69558-5EB5-F140-8824-D487E210E0C2}"/>
              </a:ext>
            </a:extLst>
          </p:cNvPr>
          <p:cNvSpPr>
            <a:spLocks noGrp="1"/>
          </p:cNvSpPr>
          <p:nvPr>
            <p:ph idx="4294967295"/>
          </p:nvPr>
        </p:nvSpPr>
        <p:spPr>
          <a:xfrm>
            <a:off x="817562" y="1358900"/>
            <a:ext cx="10252075" cy="4716462"/>
          </a:xfrm>
          <a:prstGeom prst="rect">
            <a:avLst/>
          </a:prstGeom>
        </p:spPr>
        <p:txBody>
          <a:bodyPr>
            <a:normAutofit fontScale="92500" lnSpcReduction="10000"/>
          </a:bodyPr>
          <a:lstStyle/>
          <a:p>
            <a:pPr marL="0" indent="0">
              <a:buNone/>
            </a:pPr>
            <a:r>
              <a:rPr lang="en-US" sz="2400" b="1" dirty="0">
                <a:solidFill>
                  <a:schemeClr val="accent1">
                    <a:lumMod val="75000"/>
                  </a:schemeClr>
                </a:solidFill>
                <a:latin typeface="Arial" panose="020B0604020202020204" pitchFamily="34" charset="0"/>
                <a:cs typeface="Arial" panose="020B0604020202020204" pitchFamily="34" charset="0"/>
              </a:rPr>
              <a:t>Invest deliberately in equity. </a:t>
            </a:r>
            <a:r>
              <a:rPr lang="en-US" sz="2400" dirty="0">
                <a:solidFill>
                  <a:schemeClr val="accent1">
                    <a:lumMod val="75000"/>
                  </a:schemeClr>
                </a:solidFill>
                <a:effectLst/>
                <a:latin typeface="Arial" panose="020B0604020202020204" pitchFamily="34" charset="0"/>
                <a:cs typeface="Arial" panose="020B0604020202020204" pitchFamily="34" charset="0"/>
              </a:rPr>
              <a:t> </a:t>
            </a:r>
          </a:p>
          <a:p>
            <a:pPr lvl="1"/>
            <a:endParaRPr lang="en-US" dirty="0">
              <a:solidFill>
                <a:schemeClr val="accent1">
                  <a:lumMod val="75000"/>
                </a:schemeClr>
              </a:solidFill>
              <a:latin typeface="Arial" panose="020B0604020202020204" pitchFamily="34" charset="0"/>
              <a:cs typeface="Arial" panose="020B0604020202020204" pitchFamily="34" charset="0"/>
            </a:endParaRPr>
          </a:p>
          <a:p>
            <a:pPr lvl="1"/>
            <a:r>
              <a:rPr lang="en-US" b="1" u="sng" dirty="0">
                <a:solidFill>
                  <a:schemeClr val="accent1">
                    <a:lumMod val="75000"/>
                  </a:schemeClr>
                </a:solidFill>
                <a:latin typeface="Arial" panose="020B0604020202020204" pitchFamily="34" charset="0"/>
                <a:cs typeface="Arial" panose="020B0604020202020204" pitchFamily="34" charset="0"/>
              </a:rPr>
              <a:t>Target resources thoughtfully</a:t>
            </a:r>
            <a:r>
              <a:rPr lang="en-US" dirty="0">
                <a:solidFill>
                  <a:schemeClr val="accent1">
                    <a:lumMod val="75000"/>
                  </a:schemeClr>
                </a:solidFill>
                <a:latin typeface="Arial" panose="020B0604020202020204" pitchFamily="34" charset="0"/>
                <a:cs typeface="Arial" panose="020B0604020202020204" pitchFamily="34" charset="0"/>
              </a:rPr>
              <a:t>. Carefully consider which investments should be applied across all students or schools in the same way, and which should be targeted or differentiated based on your analysis of how student needs vary across student groups and schools. </a:t>
            </a:r>
          </a:p>
          <a:p>
            <a:pPr marL="445770" lvl="1" indent="0">
              <a:buNone/>
            </a:pPr>
            <a:r>
              <a:rPr lang="en-US" dirty="0">
                <a:solidFill>
                  <a:schemeClr val="accent1">
                    <a:lumMod val="75000"/>
                  </a:schemeClr>
                </a:solidFill>
                <a:latin typeface="Arial" panose="020B0604020202020204" pitchFamily="34" charset="0"/>
                <a:cs typeface="Arial" panose="020B0604020202020204" pitchFamily="34" charset="0"/>
              </a:rPr>
              <a:t> </a:t>
            </a:r>
          </a:p>
          <a:p>
            <a:pPr lvl="1"/>
            <a:r>
              <a:rPr lang="en-US" b="1" i="1" u="sng" dirty="0">
                <a:solidFill>
                  <a:schemeClr val="accent1">
                    <a:lumMod val="75000"/>
                  </a:schemeClr>
                </a:solidFill>
                <a:latin typeface="Arial" panose="020B0604020202020204" pitchFamily="34" charset="0"/>
                <a:cs typeface="Arial" panose="020B0604020202020204" pitchFamily="34" charset="0"/>
              </a:rPr>
              <a:t>Invest to disrupt patterns of inequity</a:t>
            </a:r>
            <a:r>
              <a:rPr lang="en-US" dirty="0">
                <a:solidFill>
                  <a:schemeClr val="accent1">
                    <a:lumMod val="75000"/>
                  </a:schemeClr>
                </a:solidFill>
                <a:latin typeface="Arial" panose="020B0604020202020204" pitchFamily="34" charset="0"/>
                <a:cs typeface="Arial" panose="020B0604020202020204" pitchFamily="34" charset="0"/>
              </a:rPr>
              <a:t>. Consider some of the </a:t>
            </a:r>
            <a:r>
              <a:rPr lang="en-US" b="1" dirty="0">
                <a:solidFill>
                  <a:schemeClr val="accent1">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big patterns of inequity</a:t>
            </a:r>
            <a:r>
              <a:rPr lang="en-US" dirty="0">
                <a:solidFill>
                  <a:schemeClr val="accent1">
                    <a:lumMod val="75000"/>
                  </a:schemeClr>
                </a:solidFill>
                <a:latin typeface="Arial" panose="020B0604020202020204" pitchFamily="34" charset="0"/>
                <a:cs typeface="Arial" panose="020B0604020202020204" pitchFamily="34" charset="0"/>
              </a:rPr>
              <a:t> that currently exist in students’ experiences. How will your new investments work to correct these?  </a:t>
            </a:r>
          </a:p>
          <a:p>
            <a:pPr marL="445770" lvl="1" indent="0">
              <a:buNone/>
            </a:pPr>
            <a:endParaRPr lang="en-US" dirty="0">
              <a:solidFill>
                <a:schemeClr val="accent1">
                  <a:lumMod val="75000"/>
                </a:schemeClr>
              </a:solidFill>
              <a:latin typeface="Arial" panose="020B0604020202020204" pitchFamily="34" charset="0"/>
              <a:cs typeface="Arial" panose="020B0604020202020204" pitchFamily="34" charset="0"/>
            </a:endParaRPr>
          </a:p>
          <a:p>
            <a:pPr lvl="1"/>
            <a:r>
              <a:rPr lang="en-US" b="1" i="1" u="sng" dirty="0">
                <a:solidFill>
                  <a:schemeClr val="accent1">
                    <a:lumMod val="75000"/>
                  </a:schemeClr>
                </a:solidFill>
                <a:latin typeface="Arial" panose="020B0604020202020204" pitchFamily="34" charset="0"/>
                <a:cs typeface="Arial" panose="020B0604020202020204" pitchFamily="34" charset="0"/>
              </a:rPr>
              <a:t>Elevate underrepresented voices </a:t>
            </a:r>
            <a:r>
              <a:rPr lang="en-US" dirty="0">
                <a:solidFill>
                  <a:schemeClr val="accent1">
                    <a:lumMod val="75000"/>
                  </a:schemeClr>
                </a:solidFill>
                <a:latin typeface="Arial" panose="020B0604020202020204" pitchFamily="34" charset="0"/>
                <a:cs typeface="Arial" panose="020B0604020202020204" pitchFamily="34" charset="0"/>
              </a:rPr>
              <a:t>from people who know  student needs best.</a:t>
            </a:r>
          </a:p>
          <a:p>
            <a:pPr marL="445770" lvl="1" indent="0">
              <a:buNone/>
            </a:pPr>
            <a:r>
              <a:rPr lang="en-US" dirty="0">
                <a:solidFill>
                  <a:schemeClr val="accent1">
                    <a:lumMod val="75000"/>
                  </a:schemeClr>
                </a:solidFill>
                <a:latin typeface="Arial" panose="020B0604020202020204" pitchFamily="34" charset="0"/>
                <a:cs typeface="Arial" panose="020B0604020202020204" pitchFamily="34" charset="0"/>
              </a:rPr>
              <a:t> </a:t>
            </a:r>
          </a:p>
          <a:p>
            <a:pPr lvl="1"/>
            <a:r>
              <a:rPr lang="en-US" dirty="0">
                <a:solidFill>
                  <a:schemeClr val="accent1">
                    <a:lumMod val="75000"/>
                  </a:schemeClr>
                </a:solidFill>
                <a:latin typeface="Arial" panose="020B0604020202020204" pitchFamily="34" charset="0"/>
                <a:cs typeface="Arial" panose="020B0604020202020204" pitchFamily="34" charset="0"/>
              </a:rPr>
              <a:t>Take the next steps to </a:t>
            </a:r>
            <a:r>
              <a:rPr lang="en-US" b="1" i="1" u="sng" dirty="0">
                <a:solidFill>
                  <a:schemeClr val="accent1">
                    <a:lumMod val="75000"/>
                  </a:schemeClr>
                </a:solidFill>
                <a:latin typeface="Arial" panose="020B0604020202020204" pitchFamily="34" charset="0"/>
                <a:cs typeface="Arial" panose="020B0604020202020204" pitchFamily="34" charset="0"/>
              </a:rPr>
              <a:t>sustain equitable access </a:t>
            </a:r>
            <a:r>
              <a:rPr lang="en-US" dirty="0">
                <a:solidFill>
                  <a:schemeClr val="accent1">
                    <a:lumMod val="75000"/>
                  </a:schemeClr>
                </a:solidFill>
                <a:latin typeface="Arial" panose="020B0604020202020204" pitchFamily="34" charset="0"/>
                <a:cs typeface="Arial" panose="020B0604020202020204" pitchFamily="34" charset="0"/>
              </a:rPr>
              <a:t>to digital learning. </a:t>
            </a:r>
          </a:p>
          <a:p>
            <a:endParaRPr lang="en-US" dirty="0"/>
          </a:p>
        </p:txBody>
      </p:sp>
    </p:spTree>
    <p:extLst>
      <p:ext uri="{BB962C8B-B14F-4D97-AF65-F5344CB8AC3E}">
        <p14:creationId xmlns:p14="http://schemas.microsoft.com/office/powerpoint/2010/main" val="387121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E907-581D-764A-8695-6FA71747A247}"/>
              </a:ext>
            </a:extLst>
          </p:cNvPr>
          <p:cNvSpPr>
            <a:spLocks noGrp="1"/>
          </p:cNvSpPr>
          <p:nvPr>
            <p:ph type="title" idx="4294967295"/>
          </p:nvPr>
        </p:nvSpPr>
        <p:spPr>
          <a:xfrm>
            <a:off x="817562" y="395288"/>
            <a:ext cx="10252075" cy="890587"/>
          </a:xfrm>
          <a:prstGeom prst="rect">
            <a:avLst/>
          </a:prstGeom>
        </p:spPr>
        <p:txBody>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Specific Focus Area to Consider</a:t>
            </a:r>
          </a:p>
        </p:txBody>
      </p:sp>
      <p:sp>
        <p:nvSpPr>
          <p:cNvPr id="3" name="Content Placeholder 2">
            <a:extLst>
              <a:ext uri="{FF2B5EF4-FFF2-40B4-BE49-F238E27FC236}">
                <a16:creationId xmlns:a16="http://schemas.microsoft.com/office/drawing/2014/main" id="{FB3A4727-8478-5A43-A75F-A39F2E9F0762}"/>
              </a:ext>
            </a:extLst>
          </p:cNvPr>
          <p:cNvSpPr>
            <a:spLocks noGrp="1"/>
          </p:cNvSpPr>
          <p:nvPr>
            <p:ph idx="4294967295"/>
          </p:nvPr>
        </p:nvSpPr>
        <p:spPr>
          <a:xfrm>
            <a:off x="817561" y="1358900"/>
            <a:ext cx="10252075" cy="4716462"/>
          </a:xfrm>
          <a:prstGeom prst="rect">
            <a:avLst/>
          </a:prstGeom>
        </p:spPr>
        <p:txBody>
          <a:bodyPr>
            <a:normAutofit/>
          </a:bodyPr>
          <a:lstStyle/>
          <a:p>
            <a:pPr marL="0" indent="0">
              <a:buNone/>
            </a:pPr>
            <a:r>
              <a:rPr lang="en-US" b="1" dirty="0">
                <a:solidFill>
                  <a:schemeClr val="accent1">
                    <a:lumMod val="75000"/>
                  </a:schemeClr>
                </a:solidFill>
                <a:latin typeface="Arial" panose="020B0604020202020204" pitchFamily="34" charset="0"/>
                <a:cs typeface="Arial" panose="020B0604020202020204" pitchFamily="34" charset="0"/>
              </a:rPr>
              <a:t>Plan spending with an eye toward the future.</a:t>
            </a:r>
            <a:r>
              <a:rPr lang="en-US" dirty="0">
                <a:solidFill>
                  <a:schemeClr val="accent1">
                    <a:lumMod val="75000"/>
                  </a:schemeClr>
                </a:solidFill>
                <a:latin typeface="Arial" panose="020B0604020202020204" pitchFamily="34" charset="0"/>
                <a:cs typeface="Arial" panose="020B0604020202020204" pitchFamily="34" charset="0"/>
              </a:rPr>
              <a:t> </a:t>
            </a:r>
          </a:p>
          <a:p>
            <a:pPr lvl="1"/>
            <a:endParaRPr lang="en-US" sz="2800" dirty="0">
              <a:solidFill>
                <a:schemeClr val="accent1">
                  <a:lumMod val="75000"/>
                </a:schemeClr>
              </a:solidFill>
              <a:latin typeface="Arial" panose="020B0604020202020204" pitchFamily="34" charset="0"/>
              <a:cs typeface="Arial" panose="020B0604020202020204" pitchFamily="34" charset="0"/>
            </a:endParaRPr>
          </a:p>
          <a:p>
            <a:pPr lvl="1"/>
            <a:r>
              <a:rPr lang="en-US" sz="2800" dirty="0">
                <a:solidFill>
                  <a:schemeClr val="accent1">
                    <a:lumMod val="75000"/>
                  </a:schemeClr>
                </a:solidFill>
                <a:latin typeface="Arial" panose="020B0604020202020204" pitchFamily="34" charset="0"/>
                <a:cs typeface="Arial" panose="020B0604020202020204" pitchFamily="34" charset="0"/>
              </a:rPr>
              <a:t>Distinguish between </a:t>
            </a:r>
            <a:r>
              <a:rPr lang="en-US" sz="2800" b="1" i="1" u="sng" dirty="0">
                <a:solidFill>
                  <a:schemeClr val="accent1">
                    <a:lumMod val="75000"/>
                  </a:schemeClr>
                </a:solidFill>
                <a:latin typeface="Arial" panose="020B0604020202020204" pitchFamily="34" charset="0"/>
                <a:cs typeface="Arial" panose="020B0604020202020204" pitchFamily="34" charset="0"/>
              </a:rPr>
              <a:t>short-term and long-term </a:t>
            </a:r>
            <a:r>
              <a:rPr lang="en-US" sz="2800" dirty="0">
                <a:solidFill>
                  <a:schemeClr val="accent1">
                    <a:lumMod val="75000"/>
                  </a:schemeClr>
                </a:solidFill>
                <a:latin typeface="Arial" panose="020B0604020202020204" pitchFamily="34" charset="0"/>
                <a:cs typeface="Arial" panose="020B0604020202020204" pitchFamily="34" charset="0"/>
              </a:rPr>
              <a:t>needs. </a:t>
            </a:r>
          </a:p>
          <a:p>
            <a:pPr marL="0" indent="0">
              <a:buNone/>
            </a:pPr>
            <a:endParaRPr lang="en-US" dirty="0">
              <a:solidFill>
                <a:schemeClr val="accent1">
                  <a:lumMod val="75000"/>
                </a:schemeClr>
              </a:solidFill>
              <a:latin typeface="Arial" panose="020B0604020202020204" pitchFamily="34" charset="0"/>
              <a:cs typeface="Arial" panose="020B0604020202020204" pitchFamily="34" charset="0"/>
            </a:endParaRPr>
          </a:p>
          <a:p>
            <a:pPr lvl="1"/>
            <a:r>
              <a:rPr lang="en-US" sz="2800" b="1" i="1" u="sng" dirty="0">
                <a:solidFill>
                  <a:schemeClr val="accent1">
                    <a:lumMod val="75000"/>
                  </a:schemeClr>
                </a:solidFill>
                <a:latin typeface="Arial" panose="020B0604020202020204" pitchFamily="34" charset="0"/>
                <a:cs typeface="Arial" panose="020B0604020202020204" pitchFamily="34" charset="0"/>
              </a:rPr>
              <a:t>Invest in new ways </a:t>
            </a:r>
            <a:r>
              <a:rPr lang="en-US" sz="2800" dirty="0">
                <a:solidFill>
                  <a:schemeClr val="accent1">
                    <a:lumMod val="75000"/>
                  </a:schemeClr>
                </a:solidFill>
                <a:latin typeface="Arial" panose="020B0604020202020204" pitchFamily="34" charset="0"/>
                <a:cs typeface="Arial" panose="020B0604020202020204" pitchFamily="34" charset="0"/>
              </a:rPr>
              <a:t>of work that change cost structures long-term.</a:t>
            </a:r>
          </a:p>
          <a:p>
            <a:pPr marL="0" indent="0">
              <a:buNone/>
            </a:pPr>
            <a:r>
              <a:rPr lang="en-US" dirty="0">
                <a:solidFill>
                  <a:schemeClr val="accent1">
                    <a:lumMod val="75000"/>
                  </a:schemeClr>
                </a:solidFill>
                <a:latin typeface="Arial" panose="020B0604020202020204" pitchFamily="34" charset="0"/>
                <a:cs typeface="Arial" panose="020B0604020202020204" pitchFamily="34" charset="0"/>
              </a:rPr>
              <a:t> </a:t>
            </a:r>
          </a:p>
          <a:p>
            <a:pPr lvl="1"/>
            <a:r>
              <a:rPr lang="en-US" sz="2800" b="1" i="1" u="sng" dirty="0">
                <a:solidFill>
                  <a:schemeClr val="accent1">
                    <a:lumMod val="75000"/>
                  </a:schemeClr>
                </a:solidFill>
                <a:latin typeface="Arial" panose="020B0604020202020204" pitchFamily="34" charset="0"/>
                <a:cs typeface="Arial" panose="020B0604020202020204" pitchFamily="34" charset="0"/>
              </a:rPr>
              <a:t>Develop multi-year strategies </a:t>
            </a:r>
            <a:r>
              <a:rPr lang="en-US" sz="2800" dirty="0">
                <a:solidFill>
                  <a:schemeClr val="accent1">
                    <a:lumMod val="75000"/>
                  </a:schemeClr>
                </a:solidFill>
                <a:latin typeface="Arial" panose="020B0604020202020204" pitchFamily="34" charset="0"/>
                <a:cs typeface="Arial" panose="020B0604020202020204" pitchFamily="34" charset="0"/>
              </a:rPr>
              <a:t>that evolve short-term approaches to build toward more sustainable long-term cost structures. </a:t>
            </a:r>
          </a:p>
          <a:p>
            <a:endParaRPr lang="en-US" dirty="0"/>
          </a:p>
        </p:txBody>
      </p:sp>
    </p:spTree>
    <p:extLst>
      <p:ext uri="{BB962C8B-B14F-4D97-AF65-F5344CB8AC3E}">
        <p14:creationId xmlns:p14="http://schemas.microsoft.com/office/powerpoint/2010/main" val="674718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893A-7BDB-F444-8A7C-8402D59E7894}"/>
              </a:ext>
            </a:extLst>
          </p:cNvPr>
          <p:cNvSpPr>
            <a:spLocks noGrp="1"/>
          </p:cNvSpPr>
          <p:nvPr>
            <p:ph type="title" idx="4294967295"/>
          </p:nvPr>
        </p:nvSpPr>
        <p:spPr>
          <a:xfrm>
            <a:off x="817562" y="292894"/>
            <a:ext cx="10252075" cy="890587"/>
          </a:xfrm>
          <a:prstGeom prst="rect">
            <a:avLst/>
          </a:prstGeom>
        </p:spPr>
        <p:txBody>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Specific Focus Area to Consider</a:t>
            </a:r>
          </a:p>
        </p:txBody>
      </p:sp>
      <p:sp>
        <p:nvSpPr>
          <p:cNvPr id="3" name="Content Placeholder 2">
            <a:extLst>
              <a:ext uri="{FF2B5EF4-FFF2-40B4-BE49-F238E27FC236}">
                <a16:creationId xmlns:a16="http://schemas.microsoft.com/office/drawing/2014/main" id="{5C367E04-E076-A941-BD99-C3B8C8B6A49F}"/>
              </a:ext>
            </a:extLst>
          </p:cNvPr>
          <p:cNvSpPr>
            <a:spLocks noGrp="1"/>
          </p:cNvSpPr>
          <p:nvPr>
            <p:ph idx="4294967295"/>
          </p:nvPr>
        </p:nvSpPr>
        <p:spPr>
          <a:xfrm>
            <a:off x="817561" y="1358900"/>
            <a:ext cx="10252075" cy="4716462"/>
          </a:xfrm>
          <a:prstGeom prst="rect">
            <a:avLst/>
          </a:prstGeom>
        </p:spPr>
        <p:txBody>
          <a:bodyPr>
            <a:normAutofit/>
          </a:bodyPr>
          <a:lstStyle/>
          <a:p>
            <a:pPr marL="0" indent="0">
              <a:buNone/>
            </a:pPr>
            <a:r>
              <a:rPr lang="en-US" sz="3200" b="1" dirty="0">
                <a:solidFill>
                  <a:schemeClr val="accent1">
                    <a:lumMod val="75000"/>
                  </a:schemeClr>
                </a:solidFill>
                <a:latin typeface="Arial" panose="020B0604020202020204" pitchFamily="34" charset="0"/>
                <a:cs typeface="Arial" panose="020B0604020202020204" pitchFamily="34" charset="0"/>
              </a:rPr>
              <a:t>Clarify decision-making roles and support flexibility.</a:t>
            </a:r>
            <a:endParaRPr lang="en-US" sz="3200" dirty="0">
              <a:solidFill>
                <a:schemeClr val="accent1">
                  <a:lumMod val="75000"/>
                </a:schemeClr>
              </a:solidFill>
              <a:latin typeface="Arial" panose="020B0604020202020204" pitchFamily="34" charset="0"/>
              <a:cs typeface="Arial" panose="020B0604020202020204" pitchFamily="34" charset="0"/>
            </a:endParaRPr>
          </a:p>
          <a:p>
            <a:pPr lvl="1"/>
            <a:endParaRPr lang="en-US" sz="3200" dirty="0">
              <a:solidFill>
                <a:schemeClr val="accent1">
                  <a:lumMod val="75000"/>
                </a:schemeClr>
              </a:solidFill>
              <a:latin typeface="Arial" panose="020B0604020202020204" pitchFamily="34" charset="0"/>
              <a:cs typeface="Arial" panose="020B0604020202020204" pitchFamily="34" charset="0"/>
            </a:endParaRPr>
          </a:p>
          <a:p>
            <a:pPr lvl="1"/>
            <a:r>
              <a:rPr lang="en-US" sz="3200" b="1" i="1" u="sng" dirty="0">
                <a:solidFill>
                  <a:schemeClr val="accent1">
                    <a:lumMod val="75000"/>
                  </a:schemeClr>
                </a:solidFill>
                <a:latin typeface="Arial" panose="020B0604020202020204" pitchFamily="34" charset="0"/>
                <a:cs typeface="Arial" panose="020B0604020202020204" pitchFamily="34" charset="0"/>
              </a:rPr>
              <a:t>Be deliberate </a:t>
            </a:r>
            <a:r>
              <a:rPr lang="en-US" sz="3200" dirty="0">
                <a:solidFill>
                  <a:schemeClr val="accent1">
                    <a:lumMod val="75000"/>
                  </a:schemeClr>
                </a:solidFill>
                <a:latin typeface="Arial" panose="020B0604020202020204" pitchFamily="34" charset="0"/>
                <a:cs typeface="Arial" panose="020B0604020202020204" pitchFamily="34" charset="0"/>
              </a:rPr>
              <a:t>about naming which decisions related to your investment strategy will be made by schools vs. district office. </a:t>
            </a:r>
          </a:p>
          <a:p>
            <a:pPr marL="445770" lvl="1" indent="0">
              <a:buNone/>
            </a:pPr>
            <a:endParaRPr lang="en-US" sz="3200" dirty="0">
              <a:solidFill>
                <a:schemeClr val="accent1">
                  <a:lumMod val="75000"/>
                </a:schemeClr>
              </a:solidFill>
              <a:latin typeface="Arial" panose="020B0604020202020204" pitchFamily="34" charset="0"/>
              <a:cs typeface="Arial" panose="020B0604020202020204" pitchFamily="34" charset="0"/>
            </a:endParaRPr>
          </a:p>
          <a:p>
            <a:pPr lvl="1"/>
            <a:r>
              <a:rPr lang="en-US" sz="3200" b="1" i="1" u="sng" dirty="0">
                <a:solidFill>
                  <a:schemeClr val="accent1">
                    <a:lumMod val="75000"/>
                  </a:schemeClr>
                </a:solidFill>
                <a:latin typeface="Arial" panose="020B0604020202020204" pitchFamily="34" charset="0"/>
                <a:cs typeface="Arial" panose="020B0604020202020204" pitchFamily="34" charset="0"/>
              </a:rPr>
              <a:t>Provide decision support </a:t>
            </a:r>
            <a:r>
              <a:rPr lang="en-US" sz="3200" dirty="0">
                <a:solidFill>
                  <a:schemeClr val="accent1">
                    <a:lumMod val="75000"/>
                  </a:schemeClr>
                </a:solidFill>
                <a:latin typeface="Arial" panose="020B0604020202020204" pitchFamily="34" charset="0"/>
                <a:cs typeface="Arial" panose="020B0604020202020204" pitchFamily="34" charset="0"/>
              </a:rPr>
              <a:t>to school leaders. </a:t>
            </a:r>
          </a:p>
          <a:p>
            <a:pPr marL="0" indent="0">
              <a:buNone/>
            </a:pPr>
            <a:endParaRPr lang="en-US" sz="3200"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579310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26A3-3C6E-F64F-B20C-7CBDD82E36C1}"/>
              </a:ext>
            </a:extLst>
          </p:cNvPr>
          <p:cNvSpPr>
            <a:spLocks noGrp="1"/>
          </p:cNvSpPr>
          <p:nvPr>
            <p:ph type="title" idx="4294967295"/>
          </p:nvPr>
        </p:nvSpPr>
        <p:spPr>
          <a:xfrm>
            <a:off x="817562" y="347663"/>
            <a:ext cx="10252075" cy="781050"/>
          </a:xfrm>
          <a:prstGeom prst="rect">
            <a:avLst/>
          </a:prstGeom>
        </p:spPr>
        <p:txBody>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Specific Focus Area to Consider</a:t>
            </a:r>
          </a:p>
        </p:txBody>
      </p:sp>
      <p:sp>
        <p:nvSpPr>
          <p:cNvPr id="3" name="Content Placeholder 2">
            <a:extLst>
              <a:ext uri="{FF2B5EF4-FFF2-40B4-BE49-F238E27FC236}">
                <a16:creationId xmlns:a16="http://schemas.microsoft.com/office/drawing/2014/main" id="{9226568A-EF22-F24E-99E9-955A57C08BEB}"/>
              </a:ext>
            </a:extLst>
          </p:cNvPr>
          <p:cNvSpPr>
            <a:spLocks noGrp="1"/>
          </p:cNvSpPr>
          <p:nvPr>
            <p:ph idx="4294967295"/>
          </p:nvPr>
        </p:nvSpPr>
        <p:spPr>
          <a:xfrm>
            <a:off x="408780" y="1128713"/>
            <a:ext cx="11069637" cy="5381625"/>
          </a:xfrm>
          <a:prstGeom prst="rect">
            <a:avLst/>
          </a:prstGeom>
        </p:spPr>
        <p:txBody>
          <a:bodyPr>
            <a:normAutofit lnSpcReduction="10000"/>
          </a:bodyPr>
          <a:lstStyle/>
          <a:p>
            <a:pPr marL="0" indent="0">
              <a:buNone/>
            </a:pPr>
            <a:r>
              <a:rPr lang="en-US" b="1" dirty="0">
                <a:solidFill>
                  <a:schemeClr val="accent1">
                    <a:lumMod val="75000"/>
                  </a:schemeClr>
                </a:solidFill>
                <a:latin typeface="Arial" panose="020B0604020202020204" pitchFamily="34" charset="0"/>
                <a:cs typeface="Arial" panose="020B0604020202020204" pitchFamily="34" charset="0"/>
              </a:rPr>
              <a:t>Continually adapt based on your context and what works. </a:t>
            </a:r>
            <a:endParaRPr lang="en-US" dirty="0">
              <a:solidFill>
                <a:schemeClr val="accent1">
                  <a:lumMod val="75000"/>
                </a:schemeClr>
              </a:solidFill>
              <a:latin typeface="Arial" panose="020B0604020202020204" pitchFamily="34" charset="0"/>
              <a:cs typeface="Arial" panose="020B0604020202020204" pitchFamily="34" charset="0"/>
            </a:endParaRPr>
          </a:p>
          <a:p>
            <a:pPr marL="457200" lvl="1" indent="0">
              <a:buNone/>
            </a:pPr>
            <a:endParaRPr lang="en-US" dirty="0">
              <a:solidFill>
                <a:schemeClr val="accent1">
                  <a:lumMod val="75000"/>
                </a:schemeClr>
              </a:solidFill>
              <a:latin typeface="Arial" panose="020B0604020202020204" pitchFamily="34" charset="0"/>
              <a:cs typeface="Arial" panose="020B0604020202020204" pitchFamily="34" charset="0"/>
            </a:endParaRPr>
          </a:p>
          <a:p>
            <a:pPr lvl="1"/>
            <a:r>
              <a:rPr lang="en-US" b="1" u="sng" dirty="0">
                <a:solidFill>
                  <a:schemeClr val="accent1">
                    <a:lumMod val="75000"/>
                  </a:schemeClr>
                </a:solidFill>
                <a:latin typeface="Arial" panose="020B0604020202020204" pitchFamily="34" charset="0"/>
                <a:cs typeface="Arial" panose="020B0604020202020204" pitchFamily="34" charset="0"/>
              </a:rPr>
              <a:t>Define success</a:t>
            </a:r>
            <a:r>
              <a:rPr lang="en-US" dirty="0">
                <a:solidFill>
                  <a:schemeClr val="accent1">
                    <a:lumMod val="75000"/>
                  </a:schemeClr>
                </a:solidFill>
                <a:latin typeface="Arial" panose="020B0604020202020204" pitchFamily="34" charset="0"/>
                <a:cs typeface="Arial" panose="020B0604020202020204" pitchFamily="34" charset="0"/>
              </a:rPr>
              <a:t>: Identify the metrics you will track over time to make sure the strategies you are investing in are playing out in ways that address targeted student needs and improve equity in your district.</a:t>
            </a:r>
          </a:p>
          <a:p>
            <a:pPr marL="445770" lvl="1" indent="0">
              <a:buNone/>
            </a:pPr>
            <a:endParaRPr lang="en-US" dirty="0">
              <a:solidFill>
                <a:schemeClr val="accent1">
                  <a:lumMod val="75000"/>
                </a:schemeClr>
              </a:solidFill>
              <a:latin typeface="Arial" panose="020B0604020202020204" pitchFamily="34" charset="0"/>
              <a:cs typeface="Arial" panose="020B0604020202020204" pitchFamily="34" charset="0"/>
            </a:endParaRPr>
          </a:p>
          <a:p>
            <a:pPr lvl="1"/>
            <a:r>
              <a:rPr lang="en-US" b="1" i="1" u="sng" dirty="0">
                <a:solidFill>
                  <a:schemeClr val="accent1">
                    <a:lumMod val="75000"/>
                  </a:schemeClr>
                </a:solidFill>
                <a:latin typeface="Arial" panose="020B0604020202020204" pitchFamily="34" charset="0"/>
                <a:cs typeface="Arial" panose="020B0604020202020204" pitchFamily="34" charset="0"/>
              </a:rPr>
              <a:t>Engage your community</a:t>
            </a:r>
            <a:r>
              <a:rPr lang="en-US" dirty="0">
                <a:solidFill>
                  <a:schemeClr val="accent1">
                    <a:lumMod val="75000"/>
                  </a:schemeClr>
                </a:solidFill>
                <a:latin typeface="Arial" panose="020B0604020202020204" pitchFamily="34" charset="0"/>
                <a:cs typeface="Arial" panose="020B0604020202020204" pitchFamily="34" charset="0"/>
              </a:rPr>
              <a:t>: Perspectives, insights, and ideas from those closest to the impact of decisions — including principals, teachers, students, and families — can help district teams fully understand which needs must be addressed and proactively identify possible limitations or barriers to effectively implementing particular strategies.</a:t>
            </a:r>
          </a:p>
          <a:p>
            <a:pPr marL="445770" lvl="1" indent="0">
              <a:buNone/>
            </a:pPr>
            <a:r>
              <a:rPr lang="en-US" dirty="0">
                <a:solidFill>
                  <a:schemeClr val="accent1">
                    <a:lumMod val="75000"/>
                  </a:schemeClr>
                </a:solidFill>
                <a:latin typeface="Arial" panose="020B0604020202020204" pitchFamily="34" charset="0"/>
                <a:cs typeface="Arial" panose="020B0604020202020204" pitchFamily="34" charset="0"/>
              </a:rPr>
              <a:t> </a:t>
            </a:r>
          </a:p>
          <a:p>
            <a:pPr lvl="1"/>
            <a:r>
              <a:rPr lang="en-US" b="1" i="1" u="sng" dirty="0">
                <a:solidFill>
                  <a:schemeClr val="accent1">
                    <a:lumMod val="75000"/>
                  </a:schemeClr>
                </a:solidFill>
                <a:latin typeface="Arial" panose="020B0604020202020204" pitchFamily="34" charset="0"/>
                <a:cs typeface="Arial" panose="020B0604020202020204" pitchFamily="34" charset="0"/>
              </a:rPr>
              <a:t>Organize to adapt and improve</a:t>
            </a:r>
            <a:r>
              <a:rPr lang="en-US" dirty="0">
                <a:solidFill>
                  <a:schemeClr val="accent1">
                    <a:lumMod val="75000"/>
                  </a:schemeClr>
                </a:solidFill>
                <a:latin typeface="Arial" panose="020B0604020202020204" pitchFamily="34" charset="0"/>
                <a:cs typeface="Arial" panose="020B0604020202020204" pitchFamily="34" charset="0"/>
              </a:rPr>
              <a:t>: By engaging in rapid cycles of inquiry, schools can quickly learn, adjust, and iterate on new models for instruction and student support, leading to better results. </a:t>
            </a:r>
          </a:p>
          <a:p>
            <a:endParaRPr lang="en-US" dirty="0"/>
          </a:p>
        </p:txBody>
      </p:sp>
    </p:spTree>
    <p:extLst>
      <p:ext uri="{BB962C8B-B14F-4D97-AF65-F5344CB8AC3E}">
        <p14:creationId xmlns:p14="http://schemas.microsoft.com/office/powerpoint/2010/main" val="2150043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92A5-A074-6945-929B-3F0C3FB39823}"/>
              </a:ext>
            </a:extLst>
          </p:cNvPr>
          <p:cNvSpPr>
            <a:spLocks noGrp="1"/>
          </p:cNvSpPr>
          <p:nvPr>
            <p:ph type="title"/>
          </p:nvPr>
        </p:nvSpPr>
        <p:spPr>
          <a:xfrm>
            <a:off x="817562" y="483327"/>
            <a:ext cx="10252075" cy="819687"/>
          </a:xfrm>
        </p:spPr>
        <p:txBody>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Collaboration Time</a:t>
            </a:r>
          </a:p>
        </p:txBody>
      </p:sp>
      <p:pic>
        <p:nvPicPr>
          <p:cNvPr id="1026" name="Picture 2" descr="Are you a 3 legged stool?. I am! I have 3 creative loves and I… | by  Michelle Monet | ART + marketing">
            <a:extLst>
              <a:ext uri="{FF2B5EF4-FFF2-40B4-BE49-F238E27FC236}">
                <a16:creationId xmlns:a16="http://schemas.microsoft.com/office/drawing/2014/main" id="{47742C37-D1A6-5346-B219-624777F6D1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0144" y="1843956"/>
            <a:ext cx="4525804" cy="45258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721A95-DDBA-274A-BDFC-BF211E4A38B5}"/>
              </a:ext>
            </a:extLst>
          </p:cNvPr>
          <p:cNvSpPr txBox="1"/>
          <p:nvPr/>
        </p:nvSpPr>
        <p:spPr>
          <a:xfrm>
            <a:off x="4875217" y="2434394"/>
            <a:ext cx="2136766" cy="630173"/>
          </a:xfrm>
          <a:prstGeom prst="rect">
            <a:avLst/>
          </a:prstGeom>
          <a:noFill/>
        </p:spPr>
        <p:txBody>
          <a:bodyPr wrap="square" rtlCol="0">
            <a:spAutoFit/>
          </a:bodyPr>
          <a:lstStyle/>
          <a:p>
            <a:r>
              <a:rPr lang="en-US" sz="3510" dirty="0">
                <a:solidFill>
                  <a:schemeClr val="bg1"/>
                </a:solidFill>
              </a:rPr>
              <a:t>Students</a:t>
            </a:r>
          </a:p>
        </p:txBody>
      </p:sp>
      <p:sp>
        <p:nvSpPr>
          <p:cNvPr id="5" name="TextBox 4">
            <a:extLst>
              <a:ext uri="{FF2B5EF4-FFF2-40B4-BE49-F238E27FC236}">
                <a16:creationId xmlns:a16="http://schemas.microsoft.com/office/drawing/2014/main" id="{2659E2E7-BF35-3D41-A30C-C32D070F2C3F}"/>
              </a:ext>
            </a:extLst>
          </p:cNvPr>
          <p:cNvSpPr txBox="1"/>
          <p:nvPr/>
        </p:nvSpPr>
        <p:spPr>
          <a:xfrm>
            <a:off x="7224450" y="4106859"/>
            <a:ext cx="2298501" cy="812530"/>
          </a:xfrm>
          <a:prstGeom prst="rect">
            <a:avLst/>
          </a:prstGeom>
          <a:noFill/>
        </p:spPr>
        <p:txBody>
          <a:bodyPr wrap="square" rtlCol="0">
            <a:spAutoFit/>
          </a:bodyPr>
          <a:lstStyle/>
          <a:p>
            <a:pPr algn="ctr"/>
            <a:r>
              <a:rPr lang="en-US" sz="2340" dirty="0">
                <a:solidFill>
                  <a:schemeClr val="accent1">
                    <a:lumMod val="75000"/>
                  </a:schemeClr>
                </a:solidFill>
                <a:latin typeface="Arial" panose="020B0604020202020204" pitchFamily="34" charset="0"/>
                <a:cs typeface="Arial" panose="020B0604020202020204" pitchFamily="34" charset="0"/>
              </a:rPr>
              <a:t>Summer Session</a:t>
            </a:r>
          </a:p>
        </p:txBody>
      </p:sp>
      <p:sp>
        <p:nvSpPr>
          <p:cNvPr id="6" name="TextBox 5">
            <a:extLst>
              <a:ext uri="{FF2B5EF4-FFF2-40B4-BE49-F238E27FC236}">
                <a16:creationId xmlns:a16="http://schemas.microsoft.com/office/drawing/2014/main" id="{3E708C47-F8C9-7046-9934-1EA98D4CE271}"/>
              </a:ext>
            </a:extLst>
          </p:cNvPr>
          <p:cNvSpPr txBox="1"/>
          <p:nvPr/>
        </p:nvSpPr>
        <p:spPr>
          <a:xfrm>
            <a:off x="4703098" y="5321027"/>
            <a:ext cx="2019895" cy="1172629"/>
          </a:xfrm>
          <a:prstGeom prst="rect">
            <a:avLst/>
          </a:prstGeom>
          <a:noFill/>
        </p:spPr>
        <p:txBody>
          <a:bodyPr wrap="square" rtlCol="0">
            <a:spAutoFit/>
          </a:bodyPr>
          <a:lstStyle/>
          <a:p>
            <a:pPr algn="ctr"/>
            <a:r>
              <a:rPr lang="en-US" sz="2340" dirty="0">
                <a:solidFill>
                  <a:schemeClr val="accent1">
                    <a:lumMod val="75000"/>
                  </a:schemeClr>
                </a:solidFill>
                <a:latin typeface="Arial" panose="020B0604020202020204" pitchFamily="34" charset="0"/>
                <a:cs typeface="Arial" panose="020B0604020202020204" pitchFamily="34" charset="0"/>
              </a:rPr>
              <a:t>Assessing </a:t>
            </a:r>
          </a:p>
          <a:p>
            <a:pPr algn="ctr"/>
            <a:r>
              <a:rPr lang="en-US" sz="2340" dirty="0">
                <a:solidFill>
                  <a:schemeClr val="accent1">
                    <a:lumMod val="75000"/>
                  </a:schemeClr>
                </a:solidFill>
                <a:latin typeface="Arial" panose="020B0604020202020204" pitchFamily="34" charset="0"/>
                <a:cs typeface="Arial" panose="020B0604020202020204" pitchFamily="34" charset="0"/>
              </a:rPr>
              <a:t>Learning Loss </a:t>
            </a:r>
          </a:p>
        </p:txBody>
      </p:sp>
      <p:sp>
        <p:nvSpPr>
          <p:cNvPr id="7" name="TextBox 6">
            <a:extLst>
              <a:ext uri="{FF2B5EF4-FFF2-40B4-BE49-F238E27FC236}">
                <a16:creationId xmlns:a16="http://schemas.microsoft.com/office/drawing/2014/main" id="{0A11359D-84FC-2248-8E5E-98156F8F6A95}"/>
              </a:ext>
            </a:extLst>
          </p:cNvPr>
          <p:cNvSpPr txBox="1"/>
          <p:nvPr/>
        </p:nvSpPr>
        <p:spPr>
          <a:xfrm>
            <a:off x="2081421" y="3926808"/>
            <a:ext cx="2049022" cy="1172629"/>
          </a:xfrm>
          <a:prstGeom prst="rect">
            <a:avLst/>
          </a:prstGeom>
          <a:noFill/>
        </p:spPr>
        <p:txBody>
          <a:bodyPr wrap="square" rtlCol="0">
            <a:spAutoFit/>
          </a:bodyPr>
          <a:lstStyle/>
          <a:p>
            <a:pPr algn="ctr"/>
            <a:r>
              <a:rPr lang="en-US" sz="2340" dirty="0">
                <a:solidFill>
                  <a:schemeClr val="accent1">
                    <a:lumMod val="75000"/>
                  </a:schemeClr>
                </a:solidFill>
                <a:latin typeface="Arial" panose="020B0604020202020204" pitchFamily="34" charset="0"/>
                <a:cs typeface="Arial" panose="020B0604020202020204" pitchFamily="34" charset="0"/>
              </a:rPr>
              <a:t>2021-2022 Academic Year</a:t>
            </a:r>
          </a:p>
        </p:txBody>
      </p:sp>
      <p:sp>
        <p:nvSpPr>
          <p:cNvPr id="8" name="Title 1">
            <a:extLst>
              <a:ext uri="{FF2B5EF4-FFF2-40B4-BE49-F238E27FC236}">
                <a16:creationId xmlns:a16="http://schemas.microsoft.com/office/drawing/2014/main" id="{159127FD-6DBB-A14F-9493-8452AFB0D952}"/>
              </a:ext>
            </a:extLst>
          </p:cNvPr>
          <p:cNvSpPr txBox="1">
            <a:spLocks/>
          </p:cNvSpPr>
          <p:nvPr/>
        </p:nvSpPr>
        <p:spPr>
          <a:xfrm>
            <a:off x="720026" y="1720060"/>
            <a:ext cx="10252075" cy="550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i="1" dirty="0">
                <a:solidFill>
                  <a:schemeClr val="accent1">
                    <a:lumMod val="75000"/>
                  </a:schemeClr>
                </a:solidFill>
                <a:latin typeface="Cambria" panose="02040503050406030204" pitchFamily="18" charset="0"/>
                <a:cs typeface="Arial" panose="020B0604020202020204" pitchFamily="34" charset="0"/>
              </a:rPr>
              <a:t>Individual Instruction Plan</a:t>
            </a:r>
          </a:p>
        </p:txBody>
      </p:sp>
    </p:spTree>
    <p:extLst>
      <p:ext uri="{BB962C8B-B14F-4D97-AF65-F5344CB8AC3E}">
        <p14:creationId xmlns:p14="http://schemas.microsoft.com/office/powerpoint/2010/main" val="179504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9444A-9957-3A4C-873D-292EFFFA59C1}"/>
              </a:ext>
            </a:extLst>
          </p:cNvPr>
          <p:cNvSpPr>
            <a:spLocks noGrp="1"/>
          </p:cNvSpPr>
          <p:nvPr>
            <p:ph type="ctrTitle" idx="4294967295"/>
          </p:nvPr>
        </p:nvSpPr>
        <p:spPr>
          <a:xfrm>
            <a:off x="1223962" y="2308225"/>
            <a:ext cx="9439275" cy="2327275"/>
          </a:xfrm>
          <a:prstGeom prst="rect">
            <a:avLst/>
          </a:prstGeom>
        </p:spPr>
        <p:txBody>
          <a:bodyPr>
            <a:normAutofit/>
          </a:bodyPr>
          <a:lstStyle/>
          <a:p>
            <a:pPr algn="ctr"/>
            <a:r>
              <a:rPr lang="en-US" b="1" u="sng" dirty="0">
                <a:solidFill>
                  <a:schemeClr val="accent1">
                    <a:lumMod val="75000"/>
                  </a:schemeClr>
                </a:solidFill>
                <a:latin typeface="Arial" panose="020B0604020202020204" pitchFamily="34" charset="0"/>
                <a:cs typeface="Arial" panose="020B0604020202020204" pitchFamily="34" charset="0"/>
              </a:rPr>
              <a:t>Allowable</a:t>
            </a:r>
            <a:r>
              <a:rPr lang="en-US" dirty="0">
                <a:solidFill>
                  <a:schemeClr val="accent1">
                    <a:lumMod val="75000"/>
                  </a:schemeClr>
                </a:solidFill>
                <a:latin typeface="Arial" panose="020B0604020202020204" pitchFamily="34" charset="0"/>
                <a:cs typeface="Arial" panose="020B0604020202020204" pitchFamily="34" charset="0"/>
              </a:rPr>
              <a:t> In-Person &amp; </a:t>
            </a:r>
            <a:br>
              <a:rPr lang="en-US" dirty="0">
                <a:solidFill>
                  <a:schemeClr val="accent1">
                    <a:lumMod val="75000"/>
                  </a:schemeClr>
                </a:solidFill>
                <a:latin typeface="Arial" panose="020B0604020202020204" pitchFamily="34" charset="0"/>
                <a:cs typeface="Arial" panose="020B0604020202020204" pitchFamily="34" charset="0"/>
              </a:rPr>
            </a:br>
            <a:r>
              <a:rPr lang="en-US" dirty="0">
                <a:solidFill>
                  <a:schemeClr val="accent1">
                    <a:lumMod val="75000"/>
                  </a:schemeClr>
                </a:solidFill>
                <a:latin typeface="Arial" panose="020B0604020202020204" pitchFamily="34" charset="0"/>
                <a:cs typeface="Arial" panose="020B0604020202020204" pitchFamily="34" charset="0"/>
              </a:rPr>
              <a:t>Expanded Learning </a:t>
            </a:r>
            <a:br>
              <a:rPr lang="en-US" dirty="0">
                <a:solidFill>
                  <a:schemeClr val="accent1">
                    <a:lumMod val="75000"/>
                  </a:schemeClr>
                </a:solidFill>
                <a:latin typeface="Arial" panose="020B0604020202020204" pitchFamily="34" charset="0"/>
                <a:cs typeface="Arial" panose="020B0604020202020204" pitchFamily="34" charset="0"/>
              </a:rPr>
            </a:br>
            <a:r>
              <a:rPr lang="en-US" dirty="0">
                <a:solidFill>
                  <a:schemeClr val="accent1">
                    <a:lumMod val="75000"/>
                  </a:schemeClr>
                </a:solidFill>
                <a:latin typeface="Arial" panose="020B0604020202020204" pitchFamily="34" charset="0"/>
                <a:cs typeface="Arial" panose="020B0604020202020204" pitchFamily="34" charset="0"/>
              </a:rPr>
              <a:t>Grant Expenditures</a:t>
            </a:r>
          </a:p>
        </p:txBody>
      </p:sp>
    </p:spTree>
    <p:extLst>
      <p:ext uri="{BB962C8B-B14F-4D97-AF65-F5344CB8AC3E}">
        <p14:creationId xmlns:p14="http://schemas.microsoft.com/office/powerpoint/2010/main" val="2765794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D3BF1-7907-D440-A4F5-F56BA0BD3BD5}"/>
              </a:ext>
            </a:extLst>
          </p:cNvPr>
          <p:cNvSpPr>
            <a:spLocks noGrp="1"/>
          </p:cNvSpPr>
          <p:nvPr>
            <p:ph type="title" idx="4294967295"/>
          </p:nvPr>
        </p:nvSpPr>
        <p:spPr>
          <a:xfrm>
            <a:off x="817562" y="252413"/>
            <a:ext cx="10252075" cy="820737"/>
          </a:xfrm>
          <a:prstGeom prst="rect">
            <a:avLst/>
          </a:prstGeom>
        </p:spPr>
        <p:txBody>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In-Person Instruction Grant</a:t>
            </a:r>
          </a:p>
        </p:txBody>
      </p:sp>
      <p:sp>
        <p:nvSpPr>
          <p:cNvPr id="3" name="Content Placeholder 2">
            <a:extLst>
              <a:ext uri="{FF2B5EF4-FFF2-40B4-BE49-F238E27FC236}">
                <a16:creationId xmlns:a16="http://schemas.microsoft.com/office/drawing/2014/main" id="{86AB22DB-392D-0A49-94C5-B7C88B7CDACC}"/>
              </a:ext>
            </a:extLst>
          </p:cNvPr>
          <p:cNvSpPr>
            <a:spLocks noGrp="1"/>
          </p:cNvSpPr>
          <p:nvPr>
            <p:ph idx="4294967295"/>
          </p:nvPr>
        </p:nvSpPr>
        <p:spPr>
          <a:xfrm>
            <a:off x="817561" y="1297771"/>
            <a:ext cx="10252075" cy="5002821"/>
          </a:xfrm>
          <a:prstGeom prst="rect">
            <a:avLst/>
          </a:prstGeom>
        </p:spPr>
        <p:txBody>
          <a:bodyPr>
            <a:normAutofit/>
          </a:bodyPr>
          <a:lstStyle/>
          <a:p>
            <a:r>
              <a:rPr lang="en-US" dirty="0">
                <a:solidFill>
                  <a:schemeClr val="accent1">
                    <a:lumMod val="75000"/>
                  </a:schemeClr>
                </a:solidFill>
                <a:latin typeface="Arial" panose="020B0604020202020204" pitchFamily="34" charset="0"/>
                <a:cs typeface="Arial" panose="020B0604020202020204" pitchFamily="34" charset="0"/>
              </a:rPr>
              <a:t>Any purpose consistent with providing “in-person” instruction:</a:t>
            </a:r>
          </a:p>
          <a:p>
            <a:pPr lvl="1"/>
            <a:endParaRPr lang="en-US" sz="1755" dirty="0">
              <a:latin typeface="Cambria" panose="02040503050406030204" pitchFamily="18" charset="0"/>
            </a:endParaRPr>
          </a:p>
          <a:p>
            <a:pPr lvl="1"/>
            <a:r>
              <a:rPr lang="en-US" sz="1800" dirty="0">
                <a:solidFill>
                  <a:schemeClr val="accent1">
                    <a:lumMod val="75000"/>
                  </a:schemeClr>
                </a:solidFill>
                <a:latin typeface="Arial" panose="020B0604020202020204" pitchFamily="34" charset="0"/>
                <a:cs typeface="Arial" panose="020B0604020202020204" pitchFamily="34" charset="0"/>
              </a:rPr>
              <a:t>COVID-19 testing</a:t>
            </a:r>
          </a:p>
          <a:p>
            <a:pPr marL="445770" lvl="1" indent="0">
              <a:buNone/>
            </a:pPr>
            <a:r>
              <a:rPr lang="en-US" sz="1800" dirty="0">
                <a:solidFill>
                  <a:schemeClr val="accent1">
                    <a:lumMod val="75000"/>
                  </a:schemeClr>
                </a:solidFill>
                <a:latin typeface="Arial" panose="020B0604020202020204" pitchFamily="34" charset="0"/>
                <a:cs typeface="Arial" panose="020B0604020202020204" pitchFamily="34" charset="0"/>
              </a:rPr>
              <a:t> </a:t>
            </a:r>
          </a:p>
          <a:p>
            <a:pPr lvl="1"/>
            <a:r>
              <a:rPr lang="en-US" sz="1800" dirty="0">
                <a:solidFill>
                  <a:schemeClr val="accent1">
                    <a:lumMod val="75000"/>
                  </a:schemeClr>
                </a:solidFill>
                <a:latin typeface="Arial" panose="020B0604020202020204" pitchFamily="34" charset="0"/>
                <a:cs typeface="Arial" panose="020B0604020202020204" pitchFamily="34" charset="0"/>
              </a:rPr>
              <a:t>Cleaning and disinfection</a:t>
            </a:r>
          </a:p>
          <a:p>
            <a:pPr marL="445770" lvl="1" indent="0">
              <a:buNone/>
            </a:pPr>
            <a:r>
              <a:rPr lang="en-US" sz="1800" dirty="0">
                <a:solidFill>
                  <a:schemeClr val="accent1">
                    <a:lumMod val="75000"/>
                  </a:schemeClr>
                </a:solidFill>
                <a:latin typeface="Arial" panose="020B0604020202020204" pitchFamily="34" charset="0"/>
                <a:cs typeface="Arial" panose="020B0604020202020204" pitchFamily="34" charset="0"/>
              </a:rPr>
              <a:t> </a:t>
            </a:r>
          </a:p>
          <a:p>
            <a:pPr lvl="1"/>
            <a:r>
              <a:rPr lang="en-US" sz="1800" dirty="0">
                <a:solidFill>
                  <a:schemeClr val="accent1">
                    <a:lumMod val="75000"/>
                  </a:schemeClr>
                </a:solidFill>
                <a:latin typeface="Arial" panose="020B0604020202020204" pitchFamily="34" charset="0"/>
                <a:cs typeface="Arial" panose="020B0604020202020204" pitchFamily="34" charset="0"/>
              </a:rPr>
              <a:t>Personal protective equipment</a:t>
            </a:r>
          </a:p>
          <a:p>
            <a:pPr marL="445770" lvl="1" indent="0">
              <a:buNone/>
            </a:pPr>
            <a:r>
              <a:rPr lang="en-US" sz="1800" dirty="0">
                <a:solidFill>
                  <a:schemeClr val="accent1">
                    <a:lumMod val="75000"/>
                  </a:schemeClr>
                </a:solidFill>
                <a:latin typeface="Arial" panose="020B0604020202020204" pitchFamily="34" charset="0"/>
                <a:cs typeface="Arial" panose="020B0604020202020204" pitchFamily="34" charset="0"/>
              </a:rPr>
              <a:t> </a:t>
            </a:r>
          </a:p>
          <a:p>
            <a:pPr lvl="1"/>
            <a:r>
              <a:rPr lang="en-US" sz="1800" dirty="0">
                <a:solidFill>
                  <a:schemeClr val="accent1">
                    <a:lumMod val="75000"/>
                  </a:schemeClr>
                </a:solidFill>
                <a:latin typeface="Arial" panose="020B0604020202020204" pitchFamily="34" charset="0"/>
                <a:cs typeface="Arial" panose="020B0604020202020204" pitchFamily="34" charset="0"/>
              </a:rPr>
              <a:t>HVAC upgrades</a:t>
            </a:r>
          </a:p>
          <a:p>
            <a:pPr marL="445770" lvl="1" indent="0">
              <a:buNone/>
            </a:pPr>
            <a:endParaRPr lang="en-US" sz="1800" dirty="0">
              <a:solidFill>
                <a:schemeClr val="accent1">
                  <a:lumMod val="75000"/>
                </a:schemeClr>
              </a:solidFill>
              <a:latin typeface="Arial" panose="020B0604020202020204" pitchFamily="34" charset="0"/>
              <a:cs typeface="Arial" panose="020B0604020202020204" pitchFamily="34" charset="0"/>
            </a:endParaRPr>
          </a:p>
          <a:p>
            <a:pPr lvl="1"/>
            <a:r>
              <a:rPr lang="en-US" sz="1800" dirty="0">
                <a:solidFill>
                  <a:schemeClr val="accent1">
                    <a:lumMod val="75000"/>
                  </a:schemeClr>
                </a:solidFill>
                <a:latin typeface="Arial" panose="020B0604020202020204" pitchFamily="34" charset="0"/>
                <a:cs typeface="Arial" panose="020B0604020202020204" pitchFamily="34" charset="0"/>
              </a:rPr>
              <a:t>Other school site upgrades necessary for health and safety</a:t>
            </a:r>
          </a:p>
          <a:p>
            <a:pPr marL="445770" lvl="1" indent="0">
              <a:buNone/>
            </a:pPr>
            <a:r>
              <a:rPr lang="en-US" sz="1800" dirty="0">
                <a:solidFill>
                  <a:schemeClr val="accent1">
                    <a:lumMod val="75000"/>
                  </a:schemeClr>
                </a:solidFill>
                <a:latin typeface="Arial" panose="020B0604020202020204" pitchFamily="34" charset="0"/>
                <a:cs typeface="Arial" panose="020B0604020202020204" pitchFamily="34" charset="0"/>
              </a:rPr>
              <a:t> </a:t>
            </a:r>
          </a:p>
          <a:p>
            <a:pPr lvl="1"/>
            <a:r>
              <a:rPr lang="en-US" sz="1800" dirty="0">
                <a:solidFill>
                  <a:schemeClr val="accent1">
                    <a:lumMod val="75000"/>
                  </a:schemeClr>
                </a:solidFill>
                <a:latin typeface="Arial" panose="020B0604020202020204" pitchFamily="34" charset="0"/>
                <a:cs typeface="Arial" panose="020B0604020202020204" pitchFamily="34" charset="0"/>
              </a:rPr>
              <a:t>Salaries for employees providing “in-person” instruction or services</a:t>
            </a:r>
          </a:p>
          <a:p>
            <a:pPr marL="445770" lvl="1" indent="0">
              <a:buNone/>
            </a:pPr>
            <a:r>
              <a:rPr lang="en-US" sz="1800" dirty="0">
                <a:solidFill>
                  <a:schemeClr val="accent1">
                    <a:lumMod val="75000"/>
                  </a:schemeClr>
                </a:solidFill>
                <a:latin typeface="Arial" panose="020B0604020202020204" pitchFamily="34" charset="0"/>
                <a:cs typeface="Arial" panose="020B0604020202020204" pitchFamily="34" charset="0"/>
              </a:rPr>
              <a:t> </a:t>
            </a:r>
          </a:p>
          <a:p>
            <a:pPr lvl="1"/>
            <a:r>
              <a:rPr lang="en-US" sz="1800" dirty="0">
                <a:solidFill>
                  <a:schemeClr val="accent1">
                    <a:lumMod val="75000"/>
                  </a:schemeClr>
                </a:solidFill>
                <a:latin typeface="Arial" panose="020B0604020202020204" pitchFamily="34" charset="0"/>
                <a:cs typeface="Arial" panose="020B0604020202020204" pitchFamily="34" charset="0"/>
              </a:rPr>
              <a:t>Mental health support services provided in conjunction with ”in-person” instruction</a:t>
            </a:r>
          </a:p>
        </p:txBody>
      </p:sp>
    </p:spTree>
    <p:extLst>
      <p:ext uri="{BB962C8B-B14F-4D97-AF65-F5344CB8AC3E}">
        <p14:creationId xmlns:p14="http://schemas.microsoft.com/office/powerpoint/2010/main" val="2278921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EC9C-1A67-D54B-9DD0-B64BC54CDEDF}"/>
              </a:ext>
            </a:extLst>
          </p:cNvPr>
          <p:cNvSpPr>
            <a:spLocks noGrp="1"/>
          </p:cNvSpPr>
          <p:nvPr>
            <p:ph type="title"/>
          </p:nvPr>
        </p:nvSpPr>
        <p:spPr>
          <a:xfrm>
            <a:off x="817245" y="344888"/>
            <a:ext cx="10252710" cy="807508"/>
          </a:xfrm>
        </p:spPr>
        <p:txBody>
          <a:bodyPr/>
          <a:lstStyle/>
          <a:p>
            <a:pPr algn="ctr"/>
            <a:r>
              <a:rPr lang="en-US" sz="4000" b="1" dirty="0">
                <a:solidFill>
                  <a:schemeClr val="accent1">
                    <a:lumMod val="75000"/>
                  </a:schemeClr>
                </a:solidFill>
                <a:latin typeface="Arial" panose="020B0604020202020204" pitchFamily="34" charset="0"/>
                <a:cs typeface="Arial" panose="020B0604020202020204" pitchFamily="34" charset="0"/>
              </a:rPr>
              <a:t>Expanded Learning Opportunity Grant </a:t>
            </a:r>
          </a:p>
        </p:txBody>
      </p:sp>
      <p:sp>
        <p:nvSpPr>
          <p:cNvPr id="3" name="Content Placeholder 2">
            <a:extLst>
              <a:ext uri="{FF2B5EF4-FFF2-40B4-BE49-F238E27FC236}">
                <a16:creationId xmlns:a16="http://schemas.microsoft.com/office/drawing/2014/main" id="{9C1BE1F5-B396-6B4C-B4CE-67E1A422F014}"/>
              </a:ext>
            </a:extLst>
          </p:cNvPr>
          <p:cNvSpPr>
            <a:spLocks noGrp="1"/>
          </p:cNvSpPr>
          <p:nvPr>
            <p:ph idx="1"/>
          </p:nvPr>
        </p:nvSpPr>
        <p:spPr>
          <a:xfrm>
            <a:off x="745512" y="1287310"/>
            <a:ext cx="10252710" cy="4399310"/>
          </a:xfrm>
        </p:spPr>
        <p:txBody>
          <a:bodyPr>
            <a:noAutofit/>
          </a:bodyPr>
          <a:lstStyle/>
          <a:p>
            <a:pPr>
              <a:lnSpc>
                <a:spcPct val="150000"/>
              </a:lnSpc>
              <a:spcBef>
                <a:spcPts val="400"/>
              </a:spcBef>
            </a:pPr>
            <a:r>
              <a:rPr lang="en-US" sz="2000" dirty="0">
                <a:solidFill>
                  <a:schemeClr val="accent1">
                    <a:lumMod val="75000"/>
                  </a:schemeClr>
                </a:solidFill>
                <a:latin typeface="Arial" panose="020B0604020202020204" pitchFamily="34" charset="0"/>
                <a:cs typeface="Arial" panose="020B0604020202020204" pitchFamily="34" charset="0"/>
              </a:rPr>
              <a:t>Extended instructional learning time</a:t>
            </a:r>
          </a:p>
          <a:p>
            <a:pPr>
              <a:lnSpc>
                <a:spcPct val="150000"/>
              </a:lnSpc>
              <a:spcBef>
                <a:spcPts val="400"/>
              </a:spcBef>
            </a:pPr>
            <a:r>
              <a:rPr lang="en-US" sz="2000" dirty="0">
                <a:solidFill>
                  <a:schemeClr val="accent1">
                    <a:lumMod val="75000"/>
                  </a:schemeClr>
                </a:solidFill>
                <a:latin typeface="Arial" panose="020B0604020202020204" pitchFamily="34" charset="0"/>
                <a:cs typeface="Arial" panose="020B0604020202020204" pitchFamily="34" charset="0"/>
              </a:rPr>
              <a:t>Learning recovery</a:t>
            </a:r>
          </a:p>
          <a:p>
            <a:pPr>
              <a:lnSpc>
                <a:spcPct val="150000"/>
              </a:lnSpc>
              <a:spcBef>
                <a:spcPts val="400"/>
              </a:spcBef>
            </a:pPr>
            <a:r>
              <a:rPr lang="en-US" sz="2000" dirty="0">
                <a:solidFill>
                  <a:schemeClr val="accent1">
                    <a:lumMod val="75000"/>
                  </a:schemeClr>
                </a:solidFill>
                <a:latin typeface="Arial" panose="020B0604020202020204" pitchFamily="34" charset="0"/>
                <a:cs typeface="Arial" panose="020B0604020202020204" pitchFamily="34" charset="0"/>
              </a:rPr>
              <a:t>Integrated student supports to address other barriers to learning</a:t>
            </a:r>
          </a:p>
          <a:p>
            <a:pPr>
              <a:lnSpc>
                <a:spcPct val="150000"/>
              </a:lnSpc>
              <a:spcBef>
                <a:spcPts val="400"/>
              </a:spcBef>
            </a:pPr>
            <a:r>
              <a:rPr lang="en-US" sz="2000" dirty="0">
                <a:solidFill>
                  <a:schemeClr val="accent1">
                    <a:lumMod val="75000"/>
                  </a:schemeClr>
                </a:solidFill>
                <a:latin typeface="Arial" panose="020B0604020202020204" pitchFamily="34" charset="0"/>
                <a:cs typeface="Arial" panose="020B0604020202020204" pitchFamily="34" charset="0"/>
              </a:rPr>
              <a:t>Learning hubs</a:t>
            </a:r>
          </a:p>
          <a:p>
            <a:pPr>
              <a:lnSpc>
                <a:spcPct val="150000"/>
              </a:lnSpc>
              <a:spcBef>
                <a:spcPts val="400"/>
              </a:spcBef>
            </a:pPr>
            <a:r>
              <a:rPr lang="en-US" sz="2000" dirty="0">
                <a:solidFill>
                  <a:schemeClr val="accent1">
                    <a:lumMod val="75000"/>
                  </a:schemeClr>
                </a:solidFill>
                <a:latin typeface="Arial" panose="020B0604020202020204" pitchFamily="34" charset="0"/>
                <a:cs typeface="Arial" panose="020B0604020202020204" pitchFamily="34" charset="0"/>
              </a:rPr>
              <a:t>Supports for credit- deficient students</a:t>
            </a:r>
          </a:p>
          <a:p>
            <a:pPr>
              <a:lnSpc>
                <a:spcPct val="150000"/>
              </a:lnSpc>
              <a:spcBef>
                <a:spcPts val="400"/>
              </a:spcBef>
            </a:pPr>
            <a:r>
              <a:rPr lang="en-US" sz="2000" dirty="0">
                <a:solidFill>
                  <a:schemeClr val="accent1">
                    <a:lumMod val="75000"/>
                  </a:schemeClr>
                </a:solidFill>
                <a:latin typeface="Arial" panose="020B0604020202020204" pitchFamily="34" charset="0"/>
                <a:cs typeface="Arial" panose="020B0604020202020204" pitchFamily="34" charset="0"/>
              </a:rPr>
              <a:t>Additional academic services</a:t>
            </a:r>
          </a:p>
          <a:p>
            <a:pPr>
              <a:lnSpc>
                <a:spcPct val="150000"/>
              </a:lnSpc>
              <a:spcBef>
                <a:spcPts val="400"/>
              </a:spcBef>
            </a:pPr>
            <a:r>
              <a:rPr lang="en-US" sz="2000" dirty="0">
                <a:solidFill>
                  <a:schemeClr val="accent1">
                    <a:lumMod val="75000"/>
                  </a:schemeClr>
                </a:solidFill>
                <a:latin typeface="Arial" panose="020B0604020202020204" pitchFamily="34" charset="0"/>
                <a:cs typeface="Arial" panose="020B0604020202020204" pitchFamily="34" charset="0"/>
              </a:rPr>
              <a:t>Professional development</a:t>
            </a:r>
          </a:p>
          <a:p>
            <a:pPr marL="0" indent="0">
              <a:buNone/>
            </a:pPr>
            <a:endParaRPr lang="en-US" sz="2000" dirty="0">
              <a:solidFill>
                <a:schemeClr val="accent1">
                  <a:lumMod val="75000"/>
                </a:schemeClr>
              </a:solidFill>
              <a:latin typeface="Arial" panose="020B0604020202020204" pitchFamily="34" charset="0"/>
              <a:cs typeface="Arial" panose="020B0604020202020204" pitchFamily="34" charset="0"/>
            </a:endParaRPr>
          </a:p>
          <a:p>
            <a:r>
              <a:rPr lang="en-US" sz="2000" b="1" i="1" dirty="0">
                <a:solidFill>
                  <a:schemeClr val="accent1">
                    <a:lumMod val="75000"/>
                  </a:schemeClr>
                </a:solidFill>
                <a:latin typeface="Arial" panose="020B0604020202020204" pitchFamily="34" charset="0"/>
                <a:cs typeface="Arial" panose="020B0604020202020204" pitchFamily="34" charset="0"/>
              </a:rPr>
              <a:t>NOTE: At least 10% of funds must be used to hire paraprofessionals (can be used to meet 85% requirement for in-person services)</a:t>
            </a:r>
          </a:p>
        </p:txBody>
      </p:sp>
    </p:spTree>
    <p:extLst>
      <p:ext uri="{BB962C8B-B14F-4D97-AF65-F5344CB8AC3E}">
        <p14:creationId xmlns:p14="http://schemas.microsoft.com/office/powerpoint/2010/main" val="165962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9444A-9957-3A4C-873D-292EFFFA59C1}"/>
              </a:ext>
            </a:extLst>
          </p:cNvPr>
          <p:cNvSpPr>
            <a:spLocks noGrp="1"/>
          </p:cNvSpPr>
          <p:nvPr>
            <p:ph type="ctrTitle" idx="4294967295"/>
          </p:nvPr>
        </p:nvSpPr>
        <p:spPr>
          <a:xfrm>
            <a:off x="1485900" y="2070100"/>
            <a:ext cx="8915400" cy="2327275"/>
          </a:xfrm>
          <a:prstGeom prst="rect">
            <a:avLst/>
          </a:prstGeom>
        </p:spPr>
        <p:txBody>
          <a:bodyPr/>
          <a:lstStyle/>
          <a:p>
            <a:pPr algn="ctr"/>
            <a:r>
              <a:rPr lang="en-US" sz="5400" b="1" u="sng" dirty="0">
                <a:solidFill>
                  <a:schemeClr val="accent1">
                    <a:lumMod val="75000"/>
                  </a:schemeClr>
                </a:solidFill>
                <a:latin typeface="Arial" panose="020B0604020202020204" pitchFamily="34" charset="0"/>
                <a:cs typeface="Arial" panose="020B0604020202020204" pitchFamily="34" charset="0"/>
              </a:rPr>
              <a:t>Allowable</a:t>
            </a:r>
            <a:r>
              <a:rPr lang="en-US" sz="5400" dirty="0">
                <a:solidFill>
                  <a:schemeClr val="accent1">
                    <a:lumMod val="75000"/>
                  </a:schemeClr>
                </a:solidFill>
                <a:latin typeface="Arial" panose="020B0604020202020204" pitchFamily="34" charset="0"/>
                <a:cs typeface="Arial" panose="020B0604020202020204" pitchFamily="34" charset="0"/>
              </a:rPr>
              <a:t> ESSR/GEER Expenditures</a:t>
            </a:r>
          </a:p>
        </p:txBody>
      </p:sp>
    </p:spTree>
    <p:extLst>
      <p:ext uri="{BB962C8B-B14F-4D97-AF65-F5344CB8AC3E}">
        <p14:creationId xmlns:p14="http://schemas.microsoft.com/office/powerpoint/2010/main" val="9795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F0FE-F1F5-DD42-844E-7250B17634CA}"/>
              </a:ext>
            </a:extLst>
          </p:cNvPr>
          <p:cNvSpPr>
            <a:spLocks noGrp="1"/>
          </p:cNvSpPr>
          <p:nvPr>
            <p:ph type="title" idx="4294967295"/>
          </p:nvPr>
        </p:nvSpPr>
        <p:spPr>
          <a:xfrm>
            <a:off x="817562" y="357188"/>
            <a:ext cx="10252075" cy="820737"/>
          </a:xfrm>
          <a:prstGeom prst="rect">
            <a:avLst/>
          </a:prstGeom>
        </p:spPr>
        <p:txBody>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Big Ideas on How to Allocate Funds</a:t>
            </a:r>
          </a:p>
        </p:txBody>
      </p:sp>
      <p:sp>
        <p:nvSpPr>
          <p:cNvPr id="3" name="Content Placeholder 2">
            <a:extLst>
              <a:ext uri="{FF2B5EF4-FFF2-40B4-BE49-F238E27FC236}">
                <a16:creationId xmlns:a16="http://schemas.microsoft.com/office/drawing/2014/main" id="{1465B69B-E630-4C45-A23A-7235392B9384}"/>
              </a:ext>
            </a:extLst>
          </p:cNvPr>
          <p:cNvSpPr>
            <a:spLocks noGrp="1"/>
          </p:cNvSpPr>
          <p:nvPr>
            <p:ph idx="4294967295"/>
          </p:nvPr>
        </p:nvSpPr>
        <p:spPr>
          <a:xfrm>
            <a:off x="178592" y="995045"/>
            <a:ext cx="11530013" cy="5185297"/>
          </a:xfrm>
          <a:prstGeom prst="rect">
            <a:avLst/>
          </a:prstGeom>
        </p:spPr>
        <p:txBody>
          <a:bodyPr>
            <a:noAutofit/>
          </a:bodyPr>
          <a:lstStyle/>
          <a:p>
            <a:r>
              <a:rPr lang="en-US" sz="1400" b="1" dirty="0">
                <a:solidFill>
                  <a:schemeClr val="accent1">
                    <a:lumMod val="75000"/>
                  </a:schemeClr>
                </a:solidFill>
                <a:latin typeface="Arial" panose="020B0604020202020204" pitchFamily="34" charset="0"/>
                <a:cs typeface="Arial" panose="020B0604020202020204" pitchFamily="34" charset="0"/>
              </a:rPr>
              <a:t>Instruction:</a:t>
            </a:r>
          </a:p>
          <a:p>
            <a:pPr lvl="1"/>
            <a:r>
              <a:rPr lang="en-US" sz="1400" dirty="0">
                <a:solidFill>
                  <a:schemeClr val="accent1">
                    <a:lumMod val="75000"/>
                  </a:schemeClr>
                </a:solidFill>
                <a:latin typeface="Arial" panose="020B0604020202020204" pitchFamily="34" charset="0"/>
                <a:cs typeface="Arial" panose="020B0604020202020204" pitchFamily="34" charset="0"/>
              </a:rPr>
              <a:t>Professional development </a:t>
            </a:r>
          </a:p>
          <a:p>
            <a:pPr lvl="1"/>
            <a:r>
              <a:rPr lang="en-US" sz="1400" dirty="0">
                <a:solidFill>
                  <a:schemeClr val="accent1">
                    <a:lumMod val="75000"/>
                  </a:schemeClr>
                </a:solidFill>
                <a:latin typeface="Arial" panose="020B0604020202020204" pitchFamily="34" charset="0"/>
                <a:cs typeface="Arial" panose="020B0604020202020204" pitchFamily="34" charset="0"/>
              </a:rPr>
              <a:t>Enhanced curriculum to support in-person and distance learning instruction</a:t>
            </a:r>
          </a:p>
          <a:p>
            <a:pPr lvl="1"/>
            <a:r>
              <a:rPr lang="en-US" sz="1400" dirty="0">
                <a:solidFill>
                  <a:schemeClr val="accent1">
                    <a:lumMod val="75000"/>
                  </a:schemeClr>
                </a:solidFill>
                <a:latin typeface="Arial" panose="020B0604020202020204" pitchFamily="34" charset="0"/>
                <a:cs typeface="Arial" panose="020B0604020202020204" pitchFamily="34" charset="0"/>
              </a:rPr>
              <a:t>Social and emotional learning programs</a:t>
            </a:r>
          </a:p>
          <a:p>
            <a:pPr lvl="1"/>
            <a:r>
              <a:rPr lang="en-US" sz="1400" dirty="0">
                <a:solidFill>
                  <a:schemeClr val="accent1">
                    <a:lumMod val="75000"/>
                  </a:schemeClr>
                </a:solidFill>
                <a:latin typeface="Arial" panose="020B0604020202020204" pitchFamily="34" charset="0"/>
                <a:cs typeface="Arial" panose="020B0604020202020204" pitchFamily="34" charset="0"/>
              </a:rPr>
              <a:t>Intervention materials/MTSS</a:t>
            </a:r>
          </a:p>
          <a:p>
            <a:pPr lvl="1"/>
            <a:r>
              <a:rPr lang="en-US" sz="1400" dirty="0">
                <a:solidFill>
                  <a:schemeClr val="accent1">
                    <a:lumMod val="75000"/>
                  </a:schemeClr>
                </a:solidFill>
                <a:latin typeface="Arial" panose="020B0604020202020204" pitchFamily="34" charset="0"/>
                <a:cs typeface="Arial" panose="020B0604020202020204" pitchFamily="34" charset="0"/>
              </a:rPr>
              <a:t>Career and technical education programs </a:t>
            </a:r>
          </a:p>
          <a:p>
            <a:pPr lvl="1"/>
            <a:r>
              <a:rPr lang="en-US" sz="1400" dirty="0">
                <a:solidFill>
                  <a:schemeClr val="accent1">
                    <a:lumMod val="75000"/>
                  </a:schemeClr>
                </a:solidFill>
                <a:latin typeface="Arial" panose="020B0604020202020204" pitchFamily="34" charset="0"/>
                <a:cs typeface="Arial" panose="020B0604020202020204" pitchFamily="34" charset="0"/>
              </a:rPr>
              <a:t>Smaller class sizes </a:t>
            </a:r>
          </a:p>
          <a:p>
            <a:pPr lvl="1"/>
            <a:r>
              <a:rPr lang="en-US" sz="1400" dirty="0">
                <a:solidFill>
                  <a:schemeClr val="accent1">
                    <a:lumMod val="75000"/>
                  </a:schemeClr>
                </a:solidFill>
                <a:latin typeface="Arial" panose="020B0604020202020204" pitchFamily="34" charset="0"/>
                <a:cs typeface="Arial" panose="020B0604020202020204" pitchFamily="34" charset="0"/>
              </a:rPr>
              <a:t>Technology infrastructure and equipment</a:t>
            </a:r>
          </a:p>
          <a:p>
            <a:r>
              <a:rPr lang="en-US" sz="1400" b="1" dirty="0">
                <a:solidFill>
                  <a:schemeClr val="accent1">
                    <a:lumMod val="75000"/>
                  </a:schemeClr>
                </a:solidFill>
                <a:latin typeface="Arial" panose="020B0604020202020204" pitchFamily="34" charset="0"/>
                <a:cs typeface="Arial" panose="020B0604020202020204" pitchFamily="34" charset="0"/>
              </a:rPr>
              <a:t>Staffing:</a:t>
            </a:r>
          </a:p>
          <a:p>
            <a:pPr lvl="1"/>
            <a:r>
              <a:rPr lang="en-US" sz="1400" dirty="0">
                <a:solidFill>
                  <a:schemeClr val="accent1">
                    <a:lumMod val="75000"/>
                  </a:schemeClr>
                </a:solidFill>
                <a:latin typeface="Arial" panose="020B0604020202020204" pitchFamily="34" charset="0"/>
                <a:cs typeface="Arial" panose="020B0604020202020204" pitchFamily="34" charset="0"/>
              </a:rPr>
              <a:t>Recruitment or retention opportunities in light of the pandemic</a:t>
            </a:r>
          </a:p>
          <a:p>
            <a:pPr lvl="1"/>
            <a:r>
              <a:rPr lang="en-US" sz="1400" dirty="0">
                <a:solidFill>
                  <a:schemeClr val="accent1">
                    <a:lumMod val="75000"/>
                  </a:schemeClr>
                </a:solidFill>
                <a:latin typeface="Arial" panose="020B0604020202020204" pitchFamily="34" charset="0"/>
                <a:cs typeface="Arial" panose="020B0604020202020204" pitchFamily="34" charset="0"/>
              </a:rPr>
              <a:t>Additional duties assigned as it relates to the pandemic</a:t>
            </a:r>
          </a:p>
          <a:p>
            <a:pPr lvl="1"/>
            <a:r>
              <a:rPr lang="en-US" sz="1400" dirty="0">
                <a:solidFill>
                  <a:schemeClr val="accent1">
                    <a:lumMod val="75000"/>
                  </a:schemeClr>
                </a:solidFill>
                <a:latin typeface="Arial" panose="020B0604020202020204" pitchFamily="34" charset="0"/>
                <a:cs typeface="Arial" panose="020B0604020202020204" pitchFamily="34" charset="0"/>
              </a:rPr>
              <a:t>Extending daily schedule of paraprofessionals of their contracted day</a:t>
            </a:r>
          </a:p>
          <a:p>
            <a:pPr lvl="1"/>
            <a:r>
              <a:rPr lang="en-US" sz="1400" dirty="0">
                <a:solidFill>
                  <a:schemeClr val="accent1">
                    <a:lumMod val="75000"/>
                  </a:schemeClr>
                </a:solidFill>
                <a:latin typeface="Arial" panose="020B0604020202020204" pitchFamily="34" charset="0"/>
                <a:cs typeface="Arial" panose="020B0604020202020204" pitchFamily="34" charset="0"/>
              </a:rPr>
              <a:t>Hiring additional paraprofessionals to provide direct “in-person” support</a:t>
            </a:r>
          </a:p>
          <a:p>
            <a:pPr lvl="1"/>
            <a:r>
              <a:rPr lang="en-US" sz="1400" dirty="0">
                <a:solidFill>
                  <a:schemeClr val="accent1">
                    <a:lumMod val="75000"/>
                  </a:schemeClr>
                </a:solidFill>
                <a:latin typeface="Arial" panose="020B0604020202020204" pitchFamily="34" charset="0"/>
                <a:cs typeface="Arial" panose="020B0604020202020204" pitchFamily="34" charset="0"/>
              </a:rPr>
              <a:t>Hire additional teachers, counselors, psychologists, nurses, etc. to provide support (in-person/distance learning)</a:t>
            </a:r>
          </a:p>
          <a:p>
            <a:r>
              <a:rPr lang="en-US" sz="1400" b="1" dirty="0">
                <a:solidFill>
                  <a:schemeClr val="accent1">
                    <a:lumMod val="75000"/>
                  </a:schemeClr>
                </a:solidFill>
                <a:latin typeface="Arial" panose="020B0604020202020204" pitchFamily="34" charset="0"/>
                <a:cs typeface="Arial" panose="020B0604020202020204" pitchFamily="34" charset="0"/>
              </a:rPr>
              <a:t>Transportation:</a:t>
            </a:r>
          </a:p>
          <a:p>
            <a:pPr lvl="1"/>
            <a:r>
              <a:rPr lang="en-US" sz="1400" dirty="0">
                <a:solidFill>
                  <a:schemeClr val="accent1">
                    <a:lumMod val="75000"/>
                  </a:schemeClr>
                </a:solidFill>
                <a:latin typeface="Arial" panose="020B0604020202020204" pitchFamily="34" charset="0"/>
                <a:cs typeface="Arial" panose="020B0604020202020204" pitchFamily="34" charset="0"/>
              </a:rPr>
              <a:t>Run additional bus routes </a:t>
            </a:r>
          </a:p>
          <a:p>
            <a:pPr lvl="1"/>
            <a:r>
              <a:rPr lang="en-US" sz="1400" dirty="0">
                <a:solidFill>
                  <a:schemeClr val="accent1">
                    <a:lumMod val="75000"/>
                  </a:schemeClr>
                </a:solidFill>
                <a:latin typeface="Arial" panose="020B0604020202020204" pitchFamily="34" charset="0"/>
                <a:cs typeface="Arial" panose="020B0604020202020204" pitchFamily="34" charset="0"/>
              </a:rPr>
              <a:t>Reimburse families with mileage if requesting parents to provide transportation</a:t>
            </a:r>
          </a:p>
          <a:p>
            <a:r>
              <a:rPr lang="en-US" sz="1400" b="1" dirty="0">
                <a:solidFill>
                  <a:schemeClr val="accent1">
                    <a:lumMod val="75000"/>
                  </a:schemeClr>
                </a:solidFill>
                <a:latin typeface="Arial" panose="020B0604020202020204" pitchFamily="34" charset="0"/>
                <a:cs typeface="Arial" panose="020B0604020202020204" pitchFamily="34" charset="0"/>
              </a:rPr>
              <a:t>Facilities:</a:t>
            </a:r>
          </a:p>
          <a:p>
            <a:pPr lvl="1"/>
            <a:r>
              <a:rPr lang="en-US" sz="1400" dirty="0">
                <a:solidFill>
                  <a:schemeClr val="accent1">
                    <a:lumMod val="75000"/>
                  </a:schemeClr>
                </a:solidFill>
                <a:latin typeface="Arial" panose="020B0604020202020204" pitchFamily="34" charset="0"/>
                <a:cs typeface="Arial" panose="020B0604020202020204" pitchFamily="34" charset="0"/>
              </a:rPr>
              <a:t>Modular buildings to provide additional classroom space and/or programs</a:t>
            </a:r>
          </a:p>
          <a:p>
            <a:pPr lvl="1"/>
            <a:r>
              <a:rPr lang="en-US" sz="1400" dirty="0">
                <a:solidFill>
                  <a:schemeClr val="accent1">
                    <a:lumMod val="75000"/>
                  </a:schemeClr>
                </a:solidFill>
                <a:latin typeface="Arial" panose="020B0604020202020204" pitchFamily="34" charset="0"/>
                <a:cs typeface="Arial" panose="020B0604020202020204" pitchFamily="34" charset="0"/>
              </a:rPr>
              <a:t>Improve classrooms and campus space in the areas of new carpets, tile, HVAC, physical distancing configurations, etc.</a:t>
            </a:r>
          </a:p>
          <a:p>
            <a:pPr lvl="1"/>
            <a:endParaRPr lang="en-US" sz="1400" dirty="0"/>
          </a:p>
        </p:txBody>
      </p:sp>
    </p:spTree>
    <p:extLst>
      <p:ext uri="{BB962C8B-B14F-4D97-AF65-F5344CB8AC3E}">
        <p14:creationId xmlns:p14="http://schemas.microsoft.com/office/powerpoint/2010/main" val="1894186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B58E5-CCD8-D444-B29D-39EFAD6239D8}"/>
              </a:ext>
            </a:extLst>
          </p:cNvPr>
          <p:cNvSpPr>
            <a:spLocks noGrp="1"/>
          </p:cNvSpPr>
          <p:nvPr>
            <p:ph type="title" idx="4294967295"/>
          </p:nvPr>
        </p:nvSpPr>
        <p:spPr>
          <a:xfrm>
            <a:off x="817562" y="158751"/>
            <a:ext cx="10252075" cy="844550"/>
          </a:xfrm>
          <a:prstGeom prst="rect">
            <a:avLst/>
          </a:prstGeom>
        </p:spPr>
        <p:txBody>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Specific Focus Area to Consider</a:t>
            </a:r>
          </a:p>
        </p:txBody>
      </p:sp>
      <p:sp>
        <p:nvSpPr>
          <p:cNvPr id="3" name="Content Placeholder 2">
            <a:extLst>
              <a:ext uri="{FF2B5EF4-FFF2-40B4-BE49-F238E27FC236}">
                <a16:creationId xmlns:a16="http://schemas.microsoft.com/office/drawing/2014/main" id="{2B9359D4-D8C6-F341-94F1-2F5E8D997234}"/>
              </a:ext>
            </a:extLst>
          </p:cNvPr>
          <p:cNvSpPr>
            <a:spLocks noGrp="1"/>
          </p:cNvSpPr>
          <p:nvPr>
            <p:ph idx="4294967295"/>
          </p:nvPr>
        </p:nvSpPr>
        <p:spPr>
          <a:xfrm>
            <a:off x="485774" y="1003301"/>
            <a:ext cx="10915650" cy="5535612"/>
          </a:xfrm>
          <a:prstGeom prst="rect">
            <a:avLst/>
          </a:prstGeom>
        </p:spPr>
        <p:txBody>
          <a:bodyPr>
            <a:normAutofit fontScale="70000" lnSpcReduction="20000"/>
          </a:bodyPr>
          <a:lstStyle/>
          <a:p>
            <a:pPr marL="0" indent="0">
              <a:buNone/>
            </a:pPr>
            <a:r>
              <a:rPr lang="en-US" sz="3600" b="1" dirty="0">
                <a:solidFill>
                  <a:schemeClr val="accent1">
                    <a:lumMod val="75000"/>
                  </a:schemeClr>
                </a:solidFill>
                <a:latin typeface="Arial" panose="020B0604020202020204" pitchFamily="34" charset="0"/>
                <a:cs typeface="Arial" panose="020B0604020202020204" pitchFamily="34" charset="0"/>
              </a:rPr>
              <a:t>Understand and quantify students’ recovery needs, with an equity lens:</a:t>
            </a:r>
          </a:p>
          <a:p>
            <a:pPr marL="0" indent="0">
              <a:buNone/>
            </a:pPr>
            <a:endParaRPr lang="en-US" sz="3600" b="1" dirty="0">
              <a:solidFill>
                <a:schemeClr val="accent1">
                  <a:lumMod val="75000"/>
                </a:schemeClr>
              </a:solidFill>
              <a:latin typeface="Arial" panose="020B0604020202020204" pitchFamily="34" charset="0"/>
              <a:cs typeface="Arial" panose="020B0604020202020204" pitchFamily="34" charset="0"/>
            </a:endParaRPr>
          </a:p>
          <a:p>
            <a:pPr lvl="1"/>
            <a:r>
              <a:rPr lang="en-US" sz="3600" dirty="0">
                <a:solidFill>
                  <a:schemeClr val="accent1">
                    <a:lumMod val="75000"/>
                  </a:schemeClr>
                </a:solidFill>
                <a:latin typeface="Arial" panose="020B0604020202020204" pitchFamily="34" charset="0"/>
                <a:cs typeface="Arial" panose="020B0604020202020204" pitchFamily="34" charset="0"/>
              </a:rPr>
              <a:t>Consider a broad set of </a:t>
            </a:r>
            <a:r>
              <a:rPr lang="en-US" sz="3600" b="1" i="1" u="sng" dirty="0">
                <a:solidFill>
                  <a:schemeClr val="accent1">
                    <a:lumMod val="75000"/>
                  </a:schemeClr>
                </a:solidFill>
                <a:latin typeface="Arial" panose="020B0604020202020204" pitchFamily="34" charset="0"/>
                <a:cs typeface="Arial" panose="020B0604020202020204" pitchFamily="34" charset="0"/>
              </a:rPr>
              <a:t>data indicators</a:t>
            </a:r>
            <a:r>
              <a:rPr lang="en-US" sz="3600" dirty="0">
                <a:solidFill>
                  <a:schemeClr val="accent1">
                    <a:lumMod val="75000"/>
                  </a:schemeClr>
                </a:solidFill>
                <a:latin typeface="Arial" panose="020B0604020202020204" pitchFamily="34" charset="0"/>
                <a:cs typeface="Arial" panose="020B0604020202020204" pitchFamily="34" charset="0"/>
              </a:rPr>
              <a:t>. Include data on attendance, engagement, learning, and well-being that may help inform your strategy and target resource allocations. Disaggregate data by student group, grade, and school to begin to understand how resources may need to be targeted.</a:t>
            </a:r>
          </a:p>
          <a:p>
            <a:pPr marL="445770" lvl="1" indent="0">
              <a:buNone/>
            </a:pPr>
            <a:endParaRPr lang="en-US" sz="3600" dirty="0">
              <a:solidFill>
                <a:schemeClr val="accent1">
                  <a:lumMod val="75000"/>
                </a:schemeClr>
              </a:solidFill>
              <a:latin typeface="Arial" panose="020B0604020202020204" pitchFamily="34" charset="0"/>
              <a:cs typeface="Arial" panose="020B0604020202020204" pitchFamily="34" charset="0"/>
            </a:endParaRPr>
          </a:p>
          <a:p>
            <a:pPr lvl="1"/>
            <a:r>
              <a:rPr lang="en-US" sz="3600" dirty="0">
                <a:solidFill>
                  <a:schemeClr val="accent1">
                    <a:lumMod val="75000"/>
                  </a:schemeClr>
                </a:solidFill>
                <a:latin typeface="Arial" panose="020B0604020202020204" pitchFamily="34" charset="0"/>
                <a:cs typeface="Arial" panose="020B0604020202020204" pitchFamily="34" charset="0"/>
              </a:rPr>
              <a:t>Understand </a:t>
            </a:r>
            <a:r>
              <a:rPr lang="en-US" sz="3600" b="1" i="1" u="sng" dirty="0">
                <a:solidFill>
                  <a:schemeClr val="accent1">
                    <a:lumMod val="75000"/>
                  </a:schemeClr>
                </a:solidFill>
                <a:latin typeface="Arial" panose="020B0604020202020204" pitchFamily="34" charset="0"/>
                <a:cs typeface="Arial" panose="020B0604020202020204" pitchFamily="34" charset="0"/>
              </a:rPr>
              <a:t>root causes</a:t>
            </a:r>
            <a:r>
              <a:rPr lang="en-US" sz="3600" dirty="0">
                <a:solidFill>
                  <a:schemeClr val="accent1">
                    <a:lumMod val="75000"/>
                  </a:schemeClr>
                </a:solidFill>
                <a:latin typeface="Arial" panose="020B0604020202020204" pitchFamily="34" charset="0"/>
                <a:cs typeface="Arial" panose="020B0604020202020204" pitchFamily="34" charset="0"/>
              </a:rPr>
              <a:t>. Directly engage educators, students, and families to better understand the root causes behind specific needs. </a:t>
            </a:r>
          </a:p>
          <a:p>
            <a:pPr marL="445770" lvl="1" indent="0">
              <a:buNone/>
            </a:pPr>
            <a:endParaRPr lang="en-US" sz="3600" dirty="0">
              <a:solidFill>
                <a:schemeClr val="accent1">
                  <a:lumMod val="75000"/>
                </a:schemeClr>
              </a:solidFill>
              <a:latin typeface="Arial" panose="020B0604020202020204" pitchFamily="34" charset="0"/>
              <a:cs typeface="Arial" panose="020B0604020202020204" pitchFamily="34" charset="0"/>
            </a:endParaRPr>
          </a:p>
          <a:p>
            <a:pPr lvl="1"/>
            <a:r>
              <a:rPr lang="en-US" sz="3600" b="1" i="1" u="sng" dirty="0">
                <a:solidFill>
                  <a:schemeClr val="accent1">
                    <a:lumMod val="75000"/>
                  </a:schemeClr>
                </a:solidFill>
                <a:latin typeface="Arial" panose="020B0604020202020204" pitchFamily="34" charset="0"/>
                <a:cs typeface="Arial" panose="020B0604020202020204" pitchFamily="34" charset="0"/>
              </a:rPr>
              <a:t>Plan for uncertainty</a:t>
            </a:r>
            <a:r>
              <a:rPr lang="en-US" sz="3600" dirty="0">
                <a:solidFill>
                  <a:schemeClr val="accent1">
                    <a:lumMod val="75000"/>
                  </a:schemeClr>
                </a:solidFill>
                <a:latin typeface="Arial" panose="020B0604020202020204" pitchFamily="34" charset="0"/>
                <a:cs typeface="Arial" panose="020B0604020202020204" pitchFamily="34" charset="0"/>
              </a:rPr>
              <a:t>. In most places, the data we have now on student need is incomplete, so expect your knowledge to evolve over time. This may mean holding back some dollars for later adjustments if unforeseen needs arise.</a:t>
            </a:r>
          </a:p>
          <a:p>
            <a:pPr lvl="1"/>
            <a:endParaRPr lang="en-US" dirty="0"/>
          </a:p>
        </p:txBody>
      </p:sp>
    </p:spTree>
    <p:extLst>
      <p:ext uri="{BB962C8B-B14F-4D97-AF65-F5344CB8AC3E}">
        <p14:creationId xmlns:p14="http://schemas.microsoft.com/office/powerpoint/2010/main" val="400813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4B6C-1410-AB4B-9EF5-F99C6A14BB75}"/>
              </a:ext>
            </a:extLst>
          </p:cNvPr>
          <p:cNvSpPr>
            <a:spLocks noGrp="1"/>
          </p:cNvSpPr>
          <p:nvPr>
            <p:ph type="title" idx="4294967295"/>
          </p:nvPr>
        </p:nvSpPr>
        <p:spPr>
          <a:xfrm>
            <a:off x="817562" y="395288"/>
            <a:ext cx="10252075" cy="895350"/>
          </a:xfrm>
          <a:prstGeom prst="rect">
            <a:avLst/>
          </a:prstGeom>
        </p:spPr>
        <p:txBody>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Specific Focus Area to Consider</a:t>
            </a:r>
          </a:p>
        </p:txBody>
      </p:sp>
      <p:sp>
        <p:nvSpPr>
          <p:cNvPr id="3" name="Content Placeholder 2">
            <a:extLst>
              <a:ext uri="{FF2B5EF4-FFF2-40B4-BE49-F238E27FC236}">
                <a16:creationId xmlns:a16="http://schemas.microsoft.com/office/drawing/2014/main" id="{0D10C32B-12F6-E24E-AC42-C218433184F5}"/>
              </a:ext>
            </a:extLst>
          </p:cNvPr>
          <p:cNvSpPr>
            <a:spLocks noGrp="1"/>
          </p:cNvSpPr>
          <p:nvPr>
            <p:ph idx="4294967295"/>
          </p:nvPr>
        </p:nvSpPr>
        <p:spPr>
          <a:xfrm>
            <a:off x="817561" y="1447801"/>
            <a:ext cx="10252075" cy="4915421"/>
          </a:xfrm>
          <a:prstGeom prst="rect">
            <a:avLst/>
          </a:prstGeom>
        </p:spPr>
        <p:txBody>
          <a:bodyPr>
            <a:normAutofit/>
          </a:bodyPr>
          <a:lstStyle/>
          <a:p>
            <a:pPr marL="0" indent="0">
              <a:buNone/>
            </a:pPr>
            <a:r>
              <a:rPr lang="en-US" b="1" dirty="0">
                <a:solidFill>
                  <a:schemeClr val="accent1">
                    <a:lumMod val="75000"/>
                  </a:schemeClr>
                </a:solidFill>
                <a:latin typeface="Arial" panose="020B0604020202020204" pitchFamily="34" charset="0"/>
                <a:cs typeface="Arial" panose="020B0604020202020204" pitchFamily="34" charset="0"/>
              </a:rPr>
              <a:t>Invest in proven high-impact strategies:</a:t>
            </a:r>
          </a:p>
          <a:p>
            <a:pPr lvl="1"/>
            <a:r>
              <a:rPr lang="en-US" sz="2000" b="1" i="1" u="sng" dirty="0">
                <a:solidFill>
                  <a:schemeClr val="accent1">
                    <a:lumMod val="75000"/>
                  </a:schemeClr>
                </a:solidFill>
                <a:latin typeface="Arial" panose="020B0604020202020204" pitchFamily="34" charset="0"/>
                <a:cs typeface="Arial" panose="020B0604020202020204" pitchFamily="34" charset="0"/>
              </a:rPr>
              <a:t>Empowering Instruction</a:t>
            </a:r>
            <a:r>
              <a:rPr lang="en-US" sz="2000" dirty="0">
                <a:solidFill>
                  <a:schemeClr val="accent1">
                    <a:lumMod val="75000"/>
                  </a:schemeClr>
                </a:solidFill>
                <a:latin typeface="Arial" panose="020B0604020202020204" pitchFamily="34" charset="0"/>
                <a:cs typeface="Arial" panose="020B0604020202020204" pitchFamily="34" charset="0"/>
              </a:rPr>
              <a:t>: Ensure teaching teams have high-quality curriculum and the time and support they need to provide differentiated, empowering instruction.</a:t>
            </a:r>
          </a:p>
          <a:p>
            <a:pPr marL="445770" lvl="1" indent="0">
              <a:buNone/>
            </a:pPr>
            <a:endParaRPr lang="en-US" sz="2000" dirty="0">
              <a:solidFill>
                <a:schemeClr val="accent1">
                  <a:lumMod val="75000"/>
                </a:schemeClr>
              </a:solidFill>
              <a:latin typeface="Arial" panose="020B0604020202020204" pitchFamily="34" charset="0"/>
              <a:cs typeface="Arial" panose="020B0604020202020204" pitchFamily="34" charset="0"/>
            </a:endParaRPr>
          </a:p>
          <a:p>
            <a:pPr lvl="1"/>
            <a:r>
              <a:rPr lang="en-US" sz="2000" dirty="0">
                <a:solidFill>
                  <a:schemeClr val="accent1">
                    <a:lumMod val="75000"/>
                  </a:schemeClr>
                </a:solidFill>
                <a:latin typeface="Arial" panose="020B0604020202020204" pitchFamily="34" charset="0"/>
                <a:cs typeface="Arial" panose="020B0604020202020204" pitchFamily="34" charset="0"/>
              </a:rPr>
              <a:t>Time &amp; Attention: </a:t>
            </a:r>
            <a:r>
              <a:rPr lang="en-US" sz="2000" b="1" i="1" u="sng" dirty="0">
                <a:solidFill>
                  <a:schemeClr val="accent1">
                    <a:lumMod val="75000"/>
                  </a:schemeClr>
                </a:solidFill>
                <a:latin typeface="Arial" panose="020B0604020202020204" pitchFamily="34" charset="0"/>
                <a:cs typeface="Arial" panose="020B0604020202020204" pitchFamily="34" charset="0"/>
              </a:rPr>
              <a:t>Expand and target individual attention and learning </a:t>
            </a:r>
            <a:r>
              <a:rPr lang="en-US" sz="2000" dirty="0">
                <a:solidFill>
                  <a:schemeClr val="accent1">
                    <a:lumMod val="75000"/>
                  </a:schemeClr>
                </a:solidFill>
                <a:latin typeface="Arial" panose="020B0604020202020204" pitchFamily="34" charset="0"/>
                <a:cs typeface="Arial" panose="020B0604020202020204" pitchFamily="34" charset="0"/>
              </a:rPr>
              <a:t>time inside and outside of traditional school hours, especially for students with the greatest needs.</a:t>
            </a:r>
          </a:p>
          <a:p>
            <a:pPr marL="445770" lvl="1" indent="0">
              <a:buNone/>
            </a:pPr>
            <a:endParaRPr lang="en-US" sz="2000" dirty="0">
              <a:solidFill>
                <a:schemeClr val="accent1">
                  <a:lumMod val="75000"/>
                </a:schemeClr>
              </a:solidFill>
              <a:latin typeface="Arial" panose="020B0604020202020204" pitchFamily="34" charset="0"/>
              <a:cs typeface="Arial" panose="020B0604020202020204" pitchFamily="34" charset="0"/>
            </a:endParaRPr>
          </a:p>
          <a:p>
            <a:pPr lvl="1"/>
            <a:r>
              <a:rPr lang="en-US" sz="2000" b="1" i="1" u="sng" dirty="0">
                <a:solidFill>
                  <a:schemeClr val="accent1">
                    <a:lumMod val="75000"/>
                  </a:schemeClr>
                </a:solidFill>
                <a:latin typeface="Arial" panose="020B0604020202020204" pitchFamily="34" charset="0"/>
                <a:cs typeface="Arial" panose="020B0604020202020204" pitchFamily="34" charset="0"/>
              </a:rPr>
              <a:t>Relationships &amp; Social-Emotional Support</a:t>
            </a:r>
            <a:r>
              <a:rPr lang="en-US" sz="2000" dirty="0">
                <a:solidFill>
                  <a:schemeClr val="accent1">
                    <a:lumMod val="75000"/>
                  </a:schemeClr>
                </a:solidFill>
                <a:latin typeface="Arial" panose="020B0604020202020204" pitchFamily="34" charset="0"/>
                <a:cs typeface="Arial" panose="020B0604020202020204" pitchFamily="34" charset="0"/>
              </a:rPr>
              <a:t>: Organize school structures that cultivate positive student-adult relationships and streamline support for students’ social-emotional needs.</a:t>
            </a:r>
          </a:p>
          <a:p>
            <a:pPr marL="445770" lvl="1" indent="0">
              <a:buNone/>
            </a:pPr>
            <a:endParaRPr lang="en-US" sz="2000" dirty="0">
              <a:solidFill>
                <a:schemeClr val="accent1">
                  <a:lumMod val="75000"/>
                </a:schemeClr>
              </a:solidFill>
              <a:latin typeface="Arial" panose="020B0604020202020204" pitchFamily="34" charset="0"/>
              <a:cs typeface="Arial" panose="020B0604020202020204" pitchFamily="34" charset="0"/>
            </a:endParaRPr>
          </a:p>
          <a:p>
            <a:pPr lvl="1"/>
            <a:r>
              <a:rPr lang="en-US" sz="2000" b="1" i="1" u="sng" dirty="0">
                <a:solidFill>
                  <a:schemeClr val="accent1">
                    <a:lumMod val="75000"/>
                  </a:schemeClr>
                </a:solidFill>
                <a:latin typeface="Arial" panose="020B0604020202020204" pitchFamily="34" charset="0"/>
                <a:cs typeface="Arial" panose="020B0604020202020204" pitchFamily="34" charset="0"/>
              </a:rPr>
              <a:t>Family &amp; Community Partnerships</a:t>
            </a:r>
            <a:r>
              <a:rPr lang="en-US" sz="2000" dirty="0">
                <a:solidFill>
                  <a:schemeClr val="accent1">
                    <a:lumMod val="75000"/>
                  </a:schemeClr>
                </a:solidFill>
                <a:latin typeface="Arial" panose="020B0604020202020204" pitchFamily="34" charset="0"/>
                <a:cs typeface="Arial" panose="020B0604020202020204" pitchFamily="34" charset="0"/>
              </a:rPr>
              <a:t>: Engage families, community partners, and other out-of-school resources to increase academic, health, social, and emotional support for students.</a:t>
            </a:r>
          </a:p>
          <a:p>
            <a:endParaRPr lang="en-US" dirty="0"/>
          </a:p>
        </p:txBody>
      </p:sp>
    </p:spTree>
    <p:extLst>
      <p:ext uri="{BB962C8B-B14F-4D97-AF65-F5344CB8AC3E}">
        <p14:creationId xmlns:p14="http://schemas.microsoft.com/office/powerpoint/2010/main" val="1205178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03A4-A5D9-894C-AAB4-862D86F59C4B}"/>
              </a:ext>
            </a:extLst>
          </p:cNvPr>
          <p:cNvSpPr>
            <a:spLocks noGrp="1"/>
          </p:cNvSpPr>
          <p:nvPr>
            <p:ph type="title" idx="4294967295"/>
          </p:nvPr>
        </p:nvSpPr>
        <p:spPr>
          <a:xfrm>
            <a:off x="817562" y="209552"/>
            <a:ext cx="10252075" cy="819150"/>
          </a:xfrm>
          <a:prstGeom prst="rect">
            <a:avLst/>
          </a:prstGeom>
        </p:spPr>
        <p:txBody>
          <a:bodyPr/>
          <a:lstStyle/>
          <a:p>
            <a:r>
              <a:rPr lang="en-US" b="1" dirty="0">
                <a:solidFill>
                  <a:schemeClr val="accent1">
                    <a:lumMod val="75000"/>
                  </a:schemeClr>
                </a:solidFill>
                <a:latin typeface="Arial" panose="020B0604020202020204" pitchFamily="34" charset="0"/>
                <a:cs typeface="Arial" panose="020B0604020202020204" pitchFamily="34" charset="0"/>
              </a:rPr>
              <a:t>Specific Focus Area to Consider</a:t>
            </a:r>
          </a:p>
        </p:txBody>
      </p:sp>
      <p:sp>
        <p:nvSpPr>
          <p:cNvPr id="3" name="Content Placeholder 2">
            <a:extLst>
              <a:ext uri="{FF2B5EF4-FFF2-40B4-BE49-F238E27FC236}">
                <a16:creationId xmlns:a16="http://schemas.microsoft.com/office/drawing/2014/main" id="{81005722-0AC1-9F4C-854D-ED46E26AF705}"/>
              </a:ext>
            </a:extLst>
          </p:cNvPr>
          <p:cNvSpPr>
            <a:spLocks noGrp="1"/>
          </p:cNvSpPr>
          <p:nvPr>
            <p:ph idx="4294967295"/>
          </p:nvPr>
        </p:nvSpPr>
        <p:spPr>
          <a:xfrm>
            <a:off x="817562" y="1028702"/>
            <a:ext cx="10252075" cy="4959350"/>
          </a:xfrm>
          <a:prstGeom prst="rect">
            <a:avLst/>
          </a:prstGeom>
        </p:spPr>
        <p:txBody>
          <a:bodyPr>
            <a:normAutofit lnSpcReduction="10000"/>
          </a:bodyPr>
          <a:lstStyle/>
          <a:p>
            <a:pPr marL="0" indent="0">
              <a:buNone/>
            </a:pPr>
            <a:r>
              <a:rPr lang="en-US" sz="3217" b="1" dirty="0">
                <a:solidFill>
                  <a:schemeClr val="accent1">
                    <a:lumMod val="75000"/>
                  </a:schemeClr>
                </a:solidFill>
                <a:latin typeface="Arial" panose="020B0604020202020204" pitchFamily="34" charset="0"/>
                <a:cs typeface="Arial" panose="020B0604020202020204" pitchFamily="34" charset="0"/>
              </a:rPr>
              <a:t>Center spending on strategies that specifically target recovery.</a:t>
            </a:r>
            <a:r>
              <a:rPr lang="en-US" sz="3217" dirty="0">
                <a:solidFill>
                  <a:schemeClr val="accent1">
                    <a:lumMod val="75000"/>
                  </a:schemeClr>
                </a:solidFill>
                <a:latin typeface="Arial" panose="020B0604020202020204" pitchFamily="34" charset="0"/>
                <a:cs typeface="Arial" panose="020B0604020202020204" pitchFamily="34" charset="0"/>
              </a:rPr>
              <a:t> </a:t>
            </a:r>
          </a:p>
          <a:p>
            <a:pPr lvl="1"/>
            <a:r>
              <a:rPr lang="en-US" sz="1852" b="1" i="1" u="sng" dirty="0">
                <a:solidFill>
                  <a:schemeClr val="accent1">
                    <a:lumMod val="75000"/>
                  </a:schemeClr>
                </a:solidFill>
                <a:latin typeface="Arial" panose="020B0604020202020204" pitchFamily="34" charset="0"/>
                <a:cs typeface="Arial" panose="020B0604020202020204" pitchFamily="34" charset="0"/>
              </a:rPr>
              <a:t>Estimate placeholder investments </a:t>
            </a:r>
            <a:r>
              <a:rPr lang="en-US" sz="1852" dirty="0">
                <a:solidFill>
                  <a:schemeClr val="accent1">
                    <a:lumMod val="75000"/>
                  </a:schemeClr>
                </a:solidFill>
                <a:latin typeface="Arial" panose="020B0604020202020204" pitchFamily="34" charset="0"/>
                <a:cs typeface="Arial" panose="020B0604020202020204" pitchFamily="34" charset="0"/>
              </a:rPr>
              <a:t>needed to address academics and wellness recovery strategy. Make room for uncertainty by estimating placeholder amounts for high level categories of your strategy. </a:t>
            </a:r>
          </a:p>
          <a:p>
            <a:pPr marL="445770" lvl="1" indent="0">
              <a:buNone/>
            </a:pPr>
            <a:endParaRPr lang="en-US" sz="1852" dirty="0">
              <a:solidFill>
                <a:schemeClr val="accent1">
                  <a:lumMod val="75000"/>
                </a:schemeClr>
              </a:solidFill>
              <a:latin typeface="Arial" panose="020B0604020202020204" pitchFamily="34" charset="0"/>
              <a:cs typeface="Arial" panose="020B0604020202020204" pitchFamily="34" charset="0"/>
            </a:endParaRPr>
          </a:p>
          <a:p>
            <a:pPr lvl="1"/>
            <a:r>
              <a:rPr lang="en-US" sz="1852" b="1" i="1" u="sng" dirty="0">
                <a:solidFill>
                  <a:schemeClr val="accent1">
                    <a:lumMod val="75000"/>
                  </a:schemeClr>
                </a:solidFill>
                <a:latin typeface="Arial" panose="020B0604020202020204" pitchFamily="34" charset="0"/>
                <a:cs typeface="Arial" panose="020B0604020202020204" pitchFamily="34" charset="0"/>
              </a:rPr>
              <a:t>Plan for the full cost</a:t>
            </a:r>
            <a:r>
              <a:rPr lang="en-US" sz="1852" dirty="0">
                <a:solidFill>
                  <a:schemeClr val="accent1">
                    <a:lumMod val="75000"/>
                  </a:schemeClr>
                </a:solidFill>
                <a:latin typeface="Arial" panose="020B0604020202020204" pitchFamily="34" charset="0"/>
                <a:cs typeface="Arial" panose="020B0604020202020204" pitchFamily="34" charset="0"/>
              </a:rPr>
              <a:t>. Remember to consider ALL of the cost components of implementing a strategy well. Estimates should include amounts for each main component (for example, tutoring includes tutor pay, training, and instructional materials), as well as assumptions about the number of students the strategy will serve.</a:t>
            </a:r>
          </a:p>
          <a:p>
            <a:pPr marL="445770" lvl="1" indent="0">
              <a:buNone/>
            </a:pPr>
            <a:endParaRPr lang="en-US" sz="1852" dirty="0">
              <a:solidFill>
                <a:schemeClr val="accent1">
                  <a:lumMod val="75000"/>
                </a:schemeClr>
              </a:solidFill>
              <a:latin typeface="Arial" panose="020B0604020202020204" pitchFamily="34" charset="0"/>
              <a:cs typeface="Arial" panose="020B0604020202020204" pitchFamily="34" charset="0"/>
            </a:endParaRPr>
          </a:p>
          <a:p>
            <a:pPr lvl="1"/>
            <a:r>
              <a:rPr lang="en-US" sz="1852" b="1" i="1" u="sng" dirty="0">
                <a:solidFill>
                  <a:schemeClr val="accent1">
                    <a:lumMod val="75000"/>
                  </a:schemeClr>
                </a:solidFill>
                <a:latin typeface="Arial" panose="020B0604020202020204" pitchFamily="34" charset="0"/>
                <a:cs typeface="Arial" panose="020B0604020202020204" pitchFamily="34" charset="0"/>
              </a:rPr>
              <a:t>Build coherence </a:t>
            </a:r>
            <a:r>
              <a:rPr lang="en-US" sz="1852" dirty="0">
                <a:solidFill>
                  <a:schemeClr val="accent1">
                    <a:lumMod val="75000"/>
                  </a:schemeClr>
                </a:solidFill>
                <a:latin typeface="Arial" panose="020B0604020202020204" pitchFamily="34" charset="0"/>
                <a:cs typeface="Arial" panose="020B0604020202020204" pitchFamily="34" charset="0"/>
              </a:rPr>
              <a:t>between new investments and existing structures. </a:t>
            </a:r>
            <a:r>
              <a:rPr lang="en-US" sz="1852" u="sng" dirty="0">
                <a:solidFill>
                  <a:schemeClr val="accent1">
                    <a:lumMod val="75000"/>
                  </a:schemeClr>
                </a:solidFill>
                <a:latin typeface="Arial" panose="020B0604020202020204" pitchFamily="34" charset="0"/>
                <a:cs typeface="Arial" panose="020B0604020202020204" pitchFamily="34" charset="0"/>
              </a:rPr>
              <a:t>Resist using new funds to simply layer on new initiatives</a:t>
            </a:r>
            <a:r>
              <a:rPr lang="en-US" sz="1852" dirty="0">
                <a:solidFill>
                  <a:schemeClr val="accent1">
                    <a:lumMod val="75000"/>
                  </a:schemeClr>
                </a:solidFill>
                <a:latin typeface="Arial" panose="020B0604020202020204" pitchFamily="34" charset="0"/>
                <a:cs typeface="Arial" panose="020B0604020202020204" pitchFamily="34" charset="0"/>
              </a:rPr>
              <a:t> — instead, look for connections between new investments and existing strategies and structures. culturally responsive curriculum, supports for English language learners). </a:t>
            </a:r>
          </a:p>
          <a:p>
            <a:pPr marL="445770" lvl="1" indent="0">
              <a:buNone/>
            </a:pPr>
            <a:endParaRPr lang="en-US" sz="1852" dirty="0">
              <a:solidFill>
                <a:schemeClr val="accent1">
                  <a:lumMod val="75000"/>
                </a:schemeClr>
              </a:solidFill>
              <a:latin typeface="Arial" panose="020B0604020202020204" pitchFamily="34" charset="0"/>
              <a:cs typeface="Arial" panose="020B0604020202020204" pitchFamily="34" charset="0"/>
            </a:endParaRPr>
          </a:p>
          <a:p>
            <a:pPr lvl="1"/>
            <a:r>
              <a:rPr lang="en-US" sz="1852" b="1" i="1" u="sng" dirty="0">
                <a:solidFill>
                  <a:schemeClr val="accent1">
                    <a:lumMod val="75000"/>
                  </a:schemeClr>
                </a:solidFill>
                <a:latin typeface="Arial" panose="020B0604020202020204" pitchFamily="34" charset="0"/>
                <a:cs typeface="Arial" panose="020B0604020202020204" pitchFamily="34" charset="0"/>
              </a:rPr>
              <a:t>Reflect your key priorities</a:t>
            </a:r>
            <a:r>
              <a:rPr lang="en-US" sz="1852" dirty="0">
                <a:solidFill>
                  <a:schemeClr val="accent1">
                    <a:lumMod val="75000"/>
                  </a:schemeClr>
                </a:solidFill>
                <a:latin typeface="Arial" panose="020B0604020202020204" pitchFamily="34" charset="0"/>
                <a:cs typeface="Arial" panose="020B0604020202020204" pitchFamily="34" charset="0"/>
              </a:rPr>
              <a:t>. Track and compare the cost of your planned investments. Do relative spending amounts reflect your district’s most important priorities?</a:t>
            </a:r>
          </a:p>
          <a:p>
            <a:endParaRPr lang="en-US" dirty="0"/>
          </a:p>
        </p:txBody>
      </p:sp>
    </p:spTree>
    <p:extLst>
      <p:ext uri="{BB962C8B-B14F-4D97-AF65-F5344CB8AC3E}">
        <p14:creationId xmlns:p14="http://schemas.microsoft.com/office/powerpoint/2010/main" val="20142469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CSOSminimal">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KCSOS_POWERPOINT_MCB</Template>
  <TotalTime>0</TotalTime>
  <Words>1072</Words>
  <Application>Microsoft Macintosh PowerPoint</Application>
  <PresentationFormat>Custom</PresentationFormat>
  <Paragraphs>115</Paragraphs>
  <Slides>14</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Calibri</vt:lpstr>
      <vt:lpstr>Arial</vt:lpstr>
      <vt:lpstr>Wingdings</vt:lpstr>
      <vt:lpstr>Courier New</vt:lpstr>
      <vt:lpstr>Avenir Medium</vt:lpstr>
      <vt:lpstr>Avenir Black</vt:lpstr>
      <vt:lpstr>Calibri Light</vt:lpstr>
      <vt:lpstr>Cambria</vt:lpstr>
      <vt:lpstr>Georgia</vt:lpstr>
      <vt:lpstr>Avenir Next Demi Bold</vt:lpstr>
      <vt:lpstr>Avenir Heavy</vt:lpstr>
      <vt:lpstr>KCSOSminimal</vt:lpstr>
      <vt:lpstr>Custom Design</vt:lpstr>
      <vt:lpstr>In-Person,  Expanded Learning, ESSR/GEER Considerations  March 2021</vt:lpstr>
      <vt:lpstr>Allowable In-Person &amp;  Expanded Learning  Grant Expenditures</vt:lpstr>
      <vt:lpstr>In-Person Instruction Grant</vt:lpstr>
      <vt:lpstr>Expanded Learning Opportunity Grant </vt:lpstr>
      <vt:lpstr>Allowable ESSR/GEER Expenditures</vt:lpstr>
      <vt:lpstr>Big Ideas on How to Allocate Funds</vt:lpstr>
      <vt:lpstr>Specific Focus Area to Consider</vt:lpstr>
      <vt:lpstr>Specific Focus Area to Consider</vt:lpstr>
      <vt:lpstr>Specific Focus Area to Consider</vt:lpstr>
      <vt:lpstr>Specific Focus Area to Consider</vt:lpstr>
      <vt:lpstr>Specific Focus Area to Consider</vt:lpstr>
      <vt:lpstr>Specific Focus Area to Consider</vt:lpstr>
      <vt:lpstr>Specific Focus Area to Consider</vt:lpstr>
      <vt:lpstr>Collaboration Time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2021-03-24T15:10:01Z</cp:lastPrinted>
  <dcterms:created xsi:type="dcterms:W3CDTF">2017-11-17T22:49:01Z</dcterms:created>
  <dcterms:modified xsi:type="dcterms:W3CDTF">2021-03-24T15:58:57Z</dcterms:modified>
</cp:coreProperties>
</file>